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390ccac4740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3b1ae7ab1f4942"/>
  </p:sldMasterIdLst>
  <p:sldIdLst>
    <p:sldId xmlns:r="http://schemas.openxmlformats.org/officeDocument/2006/relationships" id="256" r:id="R50ed5a6399114c54"/>
    <p:sldId xmlns:r="http://schemas.openxmlformats.org/officeDocument/2006/relationships" id="257" r:id="R44f305c59b7e4f91"/>
    <p:sldId xmlns:r="http://schemas.openxmlformats.org/officeDocument/2006/relationships" id="258" r:id="R18c18f0afc22434c"/>
    <p:sldId xmlns:r="http://schemas.openxmlformats.org/officeDocument/2006/relationships" id="259" r:id="R570b705eb31f482e"/>
    <p:sldId xmlns:r="http://schemas.openxmlformats.org/officeDocument/2006/relationships" id="260" r:id="R6ae7ee21493b4f3e"/>
    <p:sldId xmlns:r="http://schemas.openxmlformats.org/officeDocument/2006/relationships" id="261" r:id="R0e7c8712c25d47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b1ae7ab1f4942" /><Relationship Type="http://schemas.openxmlformats.org/officeDocument/2006/relationships/slide" Target="/ppt/slides/slide1.xml" Id="R50ed5a6399114c54" /><Relationship Type="http://schemas.openxmlformats.org/officeDocument/2006/relationships/slide" Target="/ppt/slides/slide2.xml" Id="R44f305c59b7e4f91" /><Relationship Type="http://schemas.openxmlformats.org/officeDocument/2006/relationships/slide" Target="/ppt/slides/slide3.xml" Id="R18c18f0afc22434c" /><Relationship Type="http://schemas.openxmlformats.org/officeDocument/2006/relationships/slide" Target="/ppt/slides/slide4.xml" Id="R570b705eb31f482e" /><Relationship Type="http://schemas.openxmlformats.org/officeDocument/2006/relationships/slide" Target="/ppt/slides/slide5.xml" Id="R6ae7ee21493b4f3e" /><Relationship Type="http://schemas.openxmlformats.org/officeDocument/2006/relationships/slide" Target="/ppt/slides/slide6.xml" Id="R0e7c8712c25d47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c5474578740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f5681f5bf484e" /><Relationship Type="http://schemas.openxmlformats.org/officeDocument/2006/relationships/theme" Target="/ppt/slideMasters/theme/theme1.xml" Id="R2a4c88a05fa641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3f5681f5bf48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d23082ee643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8161b495044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fa0bcdb4d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83f7f9f074d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1d581aa9741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7d67d75db49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BOKHOLDERIET Per Serigstad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 Per Serigstad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1 920 338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1 594 054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1 597 582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Reeholen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00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bokholderiet@bokhol.no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