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89337ebfa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2b51de272489c"/>
  </p:sldMasterIdLst>
  <p:sldIdLst>
    <p:sldId xmlns:r="http://schemas.openxmlformats.org/officeDocument/2006/relationships" id="256" r:id="R92f61bea6f9a4ece"/>
    <p:sldId xmlns:r="http://schemas.openxmlformats.org/officeDocument/2006/relationships" id="257" r:id="R1acd86a408464334"/>
    <p:sldId xmlns:r="http://schemas.openxmlformats.org/officeDocument/2006/relationships" id="258" r:id="R15c7ad0ab7d64f9f"/>
    <p:sldId xmlns:r="http://schemas.openxmlformats.org/officeDocument/2006/relationships" id="259" r:id="R58e27535e4e041d1"/>
    <p:sldId xmlns:r="http://schemas.openxmlformats.org/officeDocument/2006/relationships" id="260" r:id="R337da25cb9b64b5b"/>
    <p:sldId xmlns:r="http://schemas.openxmlformats.org/officeDocument/2006/relationships" id="261" r:id="Ra70cf271ba814e11"/>
    <p:sldId xmlns:r="http://schemas.openxmlformats.org/officeDocument/2006/relationships" id="262" r:id="R98371946c2ff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2b51de272489c" /><Relationship Type="http://schemas.openxmlformats.org/officeDocument/2006/relationships/slide" Target="/ppt/slides/slide1.xml" Id="R92f61bea6f9a4ece" /><Relationship Type="http://schemas.openxmlformats.org/officeDocument/2006/relationships/slide" Target="/ppt/slides/slide2.xml" Id="R1acd86a408464334" /><Relationship Type="http://schemas.openxmlformats.org/officeDocument/2006/relationships/slide" Target="/ppt/slides/slide3.xml" Id="R15c7ad0ab7d64f9f" /><Relationship Type="http://schemas.openxmlformats.org/officeDocument/2006/relationships/slide" Target="/ppt/slides/slide4.xml" Id="R58e27535e4e041d1" /><Relationship Type="http://schemas.openxmlformats.org/officeDocument/2006/relationships/slide" Target="/ppt/slides/slide5.xml" Id="R337da25cb9b64b5b" /><Relationship Type="http://schemas.openxmlformats.org/officeDocument/2006/relationships/slide" Target="/ppt/slides/slide6.xml" Id="Ra70cf271ba814e11" /><Relationship Type="http://schemas.openxmlformats.org/officeDocument/2006/relationships/slide" Target="/ppt/slides/slide7.xml" Id="R98371946c2ff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2559f818d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7c9aeb7e4629" /><Relationship Type="http://schemas.openxmlformats.org/officeDocument/2006/relationships/theme" Target="/ppt/slideMasters/theme/theme1.xml" Id="R0466fd6c25b5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77c9aeb7e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1c3d67d42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65bac471d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9b021987b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6ed63fe32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84f39e735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e281cbe3d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54c5ad6fc4f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31 819 661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FURULUND ROY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 COMMUNICATION AS</a:t>
            </a:r>
          </a:p>
        </p:txBody>
      </p:sp>
    </p:spTree>
  </p:cSld>
  <p:clrMapOvr>
    <a:masterClrMapping xmlns:a="http://schemas.openxmlformats.org/drawingml/2006/main"/>
  </p:clrMapOvr>
</p:sld>
</file>