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76e2b6d40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1ee34cf674d64"/>
  </p:sldMasterIdLst>
  <p:sldIdLst>
    <p:sldId xmlns:r="http://schemas.openxmlformats.org/officeDocument/2006/relationships" id="256" r:id="R955bc0381077483f"/>
    <p:sldId xmlns:r="http://schemas.openxmlformats.org/officeDocument/2006/relationships" id="257" r:id="Rde7d44237c9e4df3"/>
    <p:sldId xmlns:r="http://schemas.openxmlformats.org/officeDocument/2006/relationships" id="258" r:id="Ra9f6465f19ef4521"/>
    <p:sldId xmlns:r="http://schemas.openxmlformats.org/officeDocument/2006/relationships" id="259" r:id="R18cd1d5eaafb4fba"/>
    <p:sldId xmlns:r="http://schemas.openxmlformats.org/officeDocument/2006/relationships" id="260" r:id="R1459c431ed334b36"/>
    <p:sldId xmlns:r="http://schemas.openxmlformats.org/officeDocument/2006/relationships" id="261" r:id="R02ceb8e81b17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1ee34cf674d64" /><Relationship Type="http://schemas.openxmlformats.org/officeDocument/2006/relationships/slide" Target="/ppt/slides/slide1.xml" Id="R955bc0381077483f" /><Relationship Type="http://schemas.openxmlformats.org/officeDocument/2006/relationships/slide" Target="/ppt/slides/slide2.xml" Id="Rde7d44237c9e4df3" /><Relationship Type="http://schemas.openxmlformats.org/officeDocument/2006/relationships/slide" Target="/ppt/slides/slide3.xml" Id="Ra9f6465f19ef4521" /><Relationship Type="http://schemas.openxmlformats.org/officeDocument/2006/relationships/slide" Target="/ppt/slides/slide4.xml" Id="R18cd1d5eaafb4fba" /><Relationship Type="http://schemas.openxmlformats.org/officeDocument/2006/relationships/slide" Target="/ppt/slides/slide5.xml" Id="R1459c431ed334b36" /><Relationship Type="http://schemas.openxmlformats.org/officeDocument/2006/relationships/slide" Target="/ppt/slides/slide6.xml" Id="R02ceb8e81b17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d8c59772e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49c498794628" /><Relationship Type="http://schemas.openxmlformats.org/officeDocument/2006/relationships/theme" Target="/ppt/slideMasters/theme/theme1.xml" Id="Rf707cd453938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d49c49879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e5e990ae4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7d903710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bc37c8fa4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3b9bb03b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4525f5f4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454957d8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