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acc696d1c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823ee0b8d4485"/>
  </p:sldMasterIdLst>
  <p:sldIdLst>
    <p:sldId xmlns:r="http://schemas.openxmlformats.org/officeDocument/2006/relationships" id="256" r:id="R15520d08174c4ece"/>
    <p:sldId xmlns:r="http://schemas.openxmlformats.org/officeDocument/2006/relationships" id="257" r:id="R2a86fef1d7d545e7"/>
    <p:sldId xmlns:r="http://schemas.openxmlformats.org/officeDocument/2006/relationships" id="258" r:id="R81b3b092185648c6"/>
    <p:sldId xmlns:r="http://schemas.openxmlformats.org/officeDocument/2006/relationships" id="259" r:id="Rae99996657a74fb0"/>
    <p:sldId xmlns:r="http://schemas.openxmlformats.org/officeDocument/2006/relationships" id="260" r:id="R8d0a6e1e8f8f4053"/>
    <p:sldId xmlns:r="http://schemas.openxmlformats.org/officeDocument/2006/relationships" id="261" r:id="R6cfe352d315f472d"/>
    <p:sldId xmlns:r="http://schemas.openxmlformats.org/officeDocument/2006/relationships" id="262" r:id="R195dc6d7e988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823ee0b8d4485" /><Relationship Type="http://schemas.openxmlformats.org/officeDocument/2006/relationships/slide" Target="/ppt/slides/slide1.xml" Id="R15520d08174c4ece" /><Relationship Type="http://schemas.openxmlformats.org/officeDocument/2006/relationships/slide" Target="/ppt/slides/slide2.xml" Id="R2a86fef1d7d545e7" /><Relationship Type="http://schemas.openxmlformats.org/officeDocument/2006/relationships/slide" Target="/ppt/slides/slide3.xml" Id="R81b3b092185648c6" /><Relationship Type="http://schemas.openxmlformats.org/officeDocument/2006/relationships/slide" Target="/ppt/slides/slide4.xml" Id="Rae99996657a74fb0" /><Relationship Type="http://schemas.openxmlformats.org/officeDocument/2006/relationships/slide" Target="/ppt/slides/slide5.xml" Id="R8d0a6e1e8f8f4053" /><Relationship Type="http://schemas.openxmlformats.org/officeDocument/2006/relationships/slide" Target="/ppt/slides/slide6.xml" Id="R6cfe352d315f472d" /><Relationship Type="http://schemas.openxmlformats.org/officeDocument/2006/relationships/slide" Target="/ppt/slides/slide7.xml" Id="R195dc6d7e988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f139bed59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8612800e947da" /><Relationship Type="http://schemas.openxmlformats.org/officeDocument/2006/relationships/theme" Target="/ppt/slideMasters/theme/theme1.xml" Id="R3de9067256b14b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38612800e9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9647bca89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c7a32f7564d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01ce4a87a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3bf66735c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74d1c8f31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6fa85f63b4d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82399f88c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NORGE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80 698 178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54 606 845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−12 650 855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100 544 026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728 414 775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974 459 647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