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19f870dce940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0598ba90d94dc5"/>
  </p:sldMasterIdLst>
  <p:sldIdLst>
    <p:sldId xmlns:r="http://schemas.openxmlformats.org/officeDocument/2006/relationships" id="256" r:id="R8edd52dfd8bc4c0c"/>
    <p:sldId xmlns:r="http://schemas.openxmlformats.org/officeDocument/2006/relationships" id="257" r:id="R3929b77153ed4564"/>
    <p:sldId xmlns:r="http://schemas.openxmlformats.org/officeDocument/2006/relationships" id="258" r:id="R22b477dfa31f4e49"/>
    <p:sldId xmlns:r="http://schemas.openxmlformats.org/officeDocument/2006/relationships" id="259" r:id="R5ddf04afc3a94c25"/>
    <p:sldId xmlns:r="http://schemas.openxmlformats.org/officeDocument/2006/relationships" id="260" r:id="Rbf6c401f7316472c"/>
    <p:sldId xmlns:r="http://schemas.openxmlformats.org/officeDocument/2006/relationships" id="261" r:id="R02a343483f014d5e"/>
    <p:sldId xmlns:r="http://schemas.openxmlformats.org/officeDocument/2006/relationships" id="262" r:id="Re0f5e68fa9714a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0598ba90d94dc5" /><Relationship Type="http://schemas.openxmlformats.org/officeDocument/2006/relationships/slide" Target="/ppt/slides/slide1.xml" Id="R8edd52dfd8bc4c0c" /><Relationship Type="http://schemas.openxmlformats.org/officeDocument/2006/relationships/slide" Target="/ppt/slides/slide2.xml" Id="R3929b77153ed4564" /><Relationship Type="http://schemas.openxmlformats.org/officeDocument/2006/relationships/slide" Target="/ppt/slides/slide3.xml" Id="R22b477dfa31f4e49" /><Relationship Type="http://schemas.openxmlformats.org/officeDocument/2006/relationships/slide" Target="/ppt/slides/slide4.xml" Id="R5ddf04afc3a94c25" /><Relationship Type="http://schemas.openxmlformats.org/officeDocument/2006/relationships/slide" Target="/ppt/slides/slide5.xml" Id="Rbf6c401f7316472c" /><Relationship Type="http://schemas.openxmlformats.org/officeDocument/2006/relationships/slide" Target="/ppt/slides/slide6.xml" Id="R02a343483f014d5e" /><Relationship Type="http://schemas.openxmlformats.org/officeDocument/2006/relationships/slide" Target="/ppt/slides/slide7.xml" Id="Re0f5e68fa9714a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82f613a38945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e6ee654404c78" /><Relationship Type="http://schemas.openxmlformats.org/officeDocument/2006/relationships/theme" Target="/ppt/slideMasters/theme/theme1.xml" Id="R8b0544d1567844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ce6ee654404c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7416a68734d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c4582ccc843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66b30ba3d45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811b23e6340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c703da28342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04e7fa22948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40c073ea349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HOTEL AUGUSTIN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HOTEL AUGUSTIN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62 652 672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5 457 494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4 744 534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6 898 541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18 983 457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HOTELS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54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hotel-augustin@hotel-augustin.no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974 461 447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