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a02f94b9ae42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2a3f9c8cda4f6e"/>
  </p:sldMasterIdLst>
  <p:sldIdLst>
    <p:sldId xmlns:r="http://schemas.openxmlformats.org/officeDocument/2006/relationships" id="256" r:id="R676105eb1b204df3"/>
    <p:sldId xmlns:r="http://schemas.openxmlformats.org/officeDocument/2006/relationships" id="257" r:id="Rca0cd4554de646dd"/>
    <p:sldId xmlns:r="http://schemas.openxmlformats.org/officeDocument/2006/relationships" id="258" r:id="R9a99dda6dbaa4c6e"/>
    <p:sldId xmlns:r="http://schemas.openxmlformats.org/officeDocument/2006/relationships" id="259" r:id="R761ccdf5ddf541e7"/>
    <p:sldId xmlns:r="http://schemas.openxmlformats.org/officeDocument/2006/relationships" id="260" r:id="R29458e29cb59419a"/>
    <p:sldId xmlns:r="http://schemas.openxmlformats.org/officeDocument/2006/relationships" id="261" r:id="Rb898b7b45a2a49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a3f9c8cda4f6e" /><Relationship Type="http://schemas.openxmlformats.org/officeDocument/2006/relationships/slide" Target="/ppt/slides/slide1.xml" Id="R676105eb1b204df3" /><Relationship Type="http://schemas.openxmlformats.org/officeDocument/2006/relationships/slide" Target="/ppt/slides/slide2.xml" Id="Rca0cd4554de646dd" /><Relationship Type="http://schemas.openxmlformats.org/officeDocument/2006/relationships/slide" Target="/ppt/slides/slide3.xml" Id="R9a99dda6dbaa4c6e" /><Relationship Type="http://schemas.openxmlformats.org/officeDocument/2006/relationships/slide" Target="/ppt/slides/slide4.xml" Id="R761ccdf5ddf541e7" /><Relationship Type="http://schemas.openxmlformats.org/officeDocument/2006/relationships/slide" Target="/ppt/slides/slide5.xml" Id="R29458e29cb59419a" /><Relationship Type="http://schemas.openxmlformats.org/officeDocument/2006/relationships/slide" Target="/ppt/slides/slide6.xml" Id="Rb898b7b45a2a49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d35f3474fd40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f3b7501324db7" /><Relationship Type="http://schemas.openxmlformats.org/officeDocument/2006/relationships/theme" Target="/ppt/slideMasters/theme/theme1.xml" Id="R50767b807dd34f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1f3b7501324d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96a09ddb04d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a6b4e8ad843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fa566b9f44b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0e046f0a24b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372eb474942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b3101e97e43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BYGGFAG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BYGGFAG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−1 713 006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−1 178 689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16 739 537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16 982 283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Aker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28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stiftelsen@byggfag.org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www.stiftelsenbyggfag.no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974 467 968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