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90912ce99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878eb716a40a0"/>
  </p:sldMasterIdLst>
  <p:sldIdLst>
    <p:sldId xmlns:r="http://schemas.openxmlformats.org/officeDocument/2006/relationships" id="256" r:id="R76519fa678454a23"/>
    <p:sldId xmlns:r="http://schemas.openxmlformats.org/officeDocument/2006/relationships" id="257" r:id="Rbd4a8b64f87b4598"/>
    <p:sldId xmlns:r="http://schemas.openxmlformats.org/officeDocument/2006/relationships" id="258" r:id="Ra03e10bd535f4846"/>
    <p:sldId xmlns:r="http://schemas.openxmlformats.org/officeDocument/2006/relationships" id="259" r:id="R7825677aa8b2482f"/>
    <p:sldId xmlns:r="http://schemas.openxmlformats.org/officeDocument/2006/relationships" id="260" r:id="R6ffa7eba6a0d4476"/>
    <p:sldId xmlns:r="http://schemas.openxmlformats.org/officeDocument/2006/relationships" id="261" r:id="R59e0b3767baf410f"/>
    <p:sldId xmlns:r="http://schemas.openxmlformats.org/officeDocument/2006/relationships" id="262" r:id="R13040385ee84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878eb716a40a0" /><Relationship Type="http://schemas.openxmlformats.org/officeDocument/2006/relationships/slide" Target="/ppt/slides/slide1.xml" Id="R76519fa678454a23" /><Relationship Type="http://schemas.openxmlformats.org/officeDocument/2006/relationships/slide" Target="/ppt/slides/slide2.xml" Id="Rbd4a8b64f87b4598" /><Relationship Type="http://schemas.openxmlformats.org/officeDocument/2006/relationships/slide" Target="/ppt/slides/slide3.xml" Id="Ra03e10bd535f4846" /><Relationship Type="http://schemas.openxmlformats.org/officeDocument/2006/relationships/slide" Target="/ppt/slides/slide4.xml" Id="R7825677aa8b2482f" /><Relationship Type="http://schemas.openxmlformats.org/officeDocument/2006/relationships/slide" Target="/ppt/slides/slide5.xml" Id="R6ffa7eba6a0d4476" /><Relationship Type="http://schemas.openxmlformats.org/officeDocument/2006/relationships/slide" Target="/ppt/slides/slide6.xml" Id="R59e0b3767baf410f" /><Relationship Type="http://schemas.openxmlformats.org/officeDocument/2006/relationships/slide" Target="/ppt/slides/slide7.xml" Id="R13040385ee84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536763d32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27fa66388472b" /><Relationship Type="http://schemas.openxmlformats.org/officeDocument/2006/relationships/theme" Target="/ppt/slideMasters/theme/theme1.xml" Id="Rd4632c0c9cdb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27fa66388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e0d83998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fa45318d8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694cdedc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24d7a1fd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2fb4b4f6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c7387698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f28f0657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