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ddd10a456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cd325909e47e8"/>
  </p:sldMasterIdLst>
  <p:sldIdLst>
    <p:sldId xmlns:r="http://schemas.openxmlformats.org/officeDocument/2006/relationships" id="256" r:id="Re113e6f29b964345"/>
    <p:sldId xmlns:r="http://schemas.openxmlformats.org/officeDocument/2006/relationships" id="257" r:id="R2ec69b5a0abd461f"/>
    <p:sldId xmlns:r="http://schemas.openxmlformats.org/officeDocument/2006/relationships" id="258" r:id="Rc1709d37a1aa43e3"/>
    <p:sldId xmlns:r="http://schemas.openxmlformats.org/officeDocument/2006/relationships" id="259" r:id="Ra800282732b64763"/>
    <p:sldId xmlns:r="http://schemas.openxmlformats.org/officeDocument/2006/relationships" id="260" r:id="Rc2365634faac46d8"/>
    <p:sldId xmlns:r="http://schemas.openxmlformats.org/officeDocument/2006/relationships" id="261" r:id="R907593006213476e"/>
    <p:sldId xmlns:r="http://schemas.openxmlformats.org/officeDocument/2006/relationships" id="262" r:id="R5a20893803c4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cd325909e47e8" /><Relationship Type="http://schemas.openxmlformats.org/officeDocument/2006/relationships/slide" Target="/ppt/slides/slide1.xml" Id="Re113e6f29b964345" /><Relationship Type="http://schemas.openxmlformats.org/officeDocument/2006/relationships/slide" Target="/ppt/slides/slide2.xml" Id="R2ec69b5a0abd461f" /><Relationship Type="http://schemas.openxmlformats.org/officeDocument/2006/relationships/slide" Target="/ppt/slides/slide3.xml" Id="Rc1709d37a1aa43e3" /><Relationship Type="http://schemas.openxmlformats.org/officeDocument/2006/relationships/slide" Target="/ppt/slides/slide4.xml" Id="Ra800282732b64763" /><Relationship Type="http://schemas.openxmlformats.org/officeDocument/2006/relationships/slide" Target="/ppt/slides/slide5.xml" Id="Rc2365634faac46d8" /><Relationship Type="http://schemas.openxmlformats.org/officeDocument/2006/relationships/slide" Target="/ppt/slides/slide6.xml" Id="R907593006213476e" /><Relationship Type="http://schemas.openxmlformats.org/officeDocument/2006/relationships/slide" Target="/ppt/slides/slide7.xml" Id="R5a20893803c4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f6e87a7cf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f869d1e4485f" /><Relationship Type="http://schemas.openxmlformats.org/officeDocument/2006/relationships/theme" Target="/ppt/slideMasters/theme/theme1.xml" Id="R91242adaec27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3f869d1e4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9c3a82f6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038aeaaaf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5d518f1e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954b7ad5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e791f4d07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70f1a24e8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387396f0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