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ffa68af6f64c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e3690c89a643b4"/>
  </p:sldMasterIdLst>
  <p:sldIdLst>
    <p:sldId xmlns:r="http://schemas.openxmlformats.org/officeDocument/2006/relationships" id="256" r:id="R39395df66b1842a7"/>
    <p:sldId xmlns:r="http://schemas.openxmlformats.org/officeDocument/2006/relationships" id="257" r:id="R0695020d5ba24edc"/>
    <p:sldId xmlns:r="http://schemas.openxmlformats.org/officeDocument/2006/relationships" id="258" r:id="Ra551c9696e264f73"/>
    <p:sldId xmlns:r="http://schemas.openxmlformats.org/officeDocument/2006/relationships" id="259" r:id="R5a13e673f0fc4772"/>
    <p:sldId xmlns:r="http://schemas.openxmlformats.org/officeDocument/2006/relationships" id="260" r:id="R59c2350da97046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3690c89a643b4" /><Relationship Type="http://schemas.openxmlformats.org/officeDocument/2006/relationships/slide" Target="/ppt/slides/slide1.xml" Id="R39395df66b1842a7" /><Relationship Type="http://schemas.openxmlformats.org/officeDocument/2006/relationships/slide" Target="/ppt/slides/slide2.xml" Id="R0695020d5ba24edc" /><Relationship Type="http://schemas.openxmlformats.org/officeDocument/2006/relationships/slide" Target="/ppt/slides/slide3.xml" Id="Ra551c9696e264f73" /><Relationship Type="http://schemas.openxmlformats.org/officeDocument/2006/relationships/slide" Target="/ppt/slides/slide4.xml" Id="R5a13e673f0fc4772" /><Relationship Type="http://schemas.openxmlformats.org/officeDocument/2006/relationships/slide" Target="/ppt/slides/slide5.xml" Id="R59c2350da97046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55bc0346d46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e4383d10a4309" /><Relationship Type="http://schemas.openxmlformats.org/officeDocument/2006/relationships/theme" Target="/ppt/slideMasters/theme/theme1.xml" Id="R599affa52f74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0e4383d10a43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563d6b8a443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2bc1471e94b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c64e4568348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1f25e60424a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bc0f39b584e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TØMTU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TØMTU ANS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974 490 765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TØMTU ANS</a:t>
            </a:r>
          </a:p>
        </p:txBody>
      </p:sp>
    </p:spTree>
  </p:cSld>
  <p:clrMapOvr>
    <a:masterClrMapping xmlns:a="http://schemas.openxmlformats.org/drawingml/2006/main"/>
  </p:clrMapOvr>
</p:sld>
</file>