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eb945e90d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968b8c9f3412f"/>
  </p:sldMasterIdLst>
  <p:sldIdLst>
    <p:sldId xmlns:r="http://schemas.openxmlformats.org/officeDocument/2006/relationships" id="256" r:id="Ra8ce3a91e2f84e72"/>
    <p:sldId xmlns:r="http://schemas.openxmlformats.org/officeDocument/2006/relationships" id="257" r:id="Reff60a03b5f54a52"/>
    <p:sldId xmlns:r="http://schemas.openxmlformats.org/officeDocument/2006/relationships" id="258" r:id="R800e0db96b4c4015"/>
    <p:sldId xmlns:r="http://schemas.openxmlformats.org/officeDocument/2006/relationships" id="259" r:id="Rf85c791b1e064bd3"/>
    <p:sldId xmlns:r="http://schemas.openxmlformats.org/officeDocument/2006/relationships" id="260" r:id="Rbe95fe4ab9fa4f90"/>
    <p:sldId xmlns:r="http://schemas.openxmlformats.org/officeDocument/2006/relationships" id="261" r:id="R5d8a5993610e40f3"/>
    <p:sldId xmlns:r="http://schemas.openxmlformats.org/officeDocument/2006/relationships" id="262" r:id="R6d0ff2b8975e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968b8c9f3412f" /><Relationship Type="http://schemas.openxmlformats.org/officeDocument/2006/relationships/slide" Target="/ppt/slides/slide1.xml" Id="Ra8ce3a91e2f84e72" /><Relationship Type="http://schemas.openxmlformats.org/officeDocument/2006/relationships/slide" Target="/ppt/slides/slide2.xml" Id="Reff60a03b5f54a52" /><Relationship Type="http://schemas.openxmlformats.org/officeDocument/2006/relationships/slide" Target="/ppt/slides/slide3.xml" Id="R800e0db96b4c4015" /><Relationship Type="http://schemas.openxmlformats.org/officeDocument/2006/relationships/slide" Target="/ppt/slides/slide4.xml" Id="Rf85c791b1e064bd3" /><Relationship Type="http://schemas.openxmlformats.org/officeDocument/2006/relationships/slide" Target="/ppt/slides/slide5.xml" Id="Rbe95fe4ab9fa4f90" /><Relationship Type="http://schemas.openxmlformats.org/officeDocument/2006/relationships/slide" Target="/ppt/slides/slide6.xml" Id="R5d8a5993610e40f3" /><Relationship Type="http://schemas.openxmlformats.org/officeDocument/2006/relationships/slide" Target="/ppt/slides/slide7.xml" Id="R6d0ff2b8975e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51590e4b4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23d1a47d4f4d" /><Relationship Type="http://schemas.openxmlformats.org/officeDocument/2006/relationships/theme" Target="/ppt/slideMasters/theme/theme1.xml" Id="R27b50a6d5334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023d1a47d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78ec3c1c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ddc9bbe5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b91fa7d5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c1320677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39b1fbe3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5bc73b85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f3c0890e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