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91910825604e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96828e69fe480d"/>
  </p:sldMasterIdLst>
  <p:sldIdLst>
    <p:sldId xmlns:r="http://schemas.openxmlformats.org/officeDocument/2006/relationships" id="256" r:id="R35d25ab6b6584b93"/>
    <p:sldId xmlns:r="http://schemas.openxmlformats.org/officeDocument/2006/relationships" id="257" r:id="Rf738fc4956d14816"/>
    <p:sldId xmlns:r="http://schemas.openxmlformats.org/officeDocument/2006/relationships" id="258" r:id="R10e7eb296fad4b47"/>
    <p:sldId xmlns:r="http://schemas.openxmlformats.org/officeDocument/2006/relationships" id="259" r:id="Rb5cdd70b6c5546d5"/>
    <p:sldId xmlns:r="http://schemas.openxmlformats.org/officeDocument/2006/relationships" id="260" r:id="Rd1ee52a70f5a42ec"/>
    <p:sldId xmlns:r="http://schemas.openxmlformats.org/officeDocument/2006/relationships" id="261" r:id="Rd52459189c8a4bd9"/>
    <p:sldId xmlns:r="http://schemas.openxmlformats.org/officeDocument/2006/relationships" id="262" r:id="R0fd941985f9342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6828e69fe480d" /><Relationship Type="http://schemas.openxmlformats.org/officeDocument/2006/relationships/slide" Target="/ppt/slides/slide1.xml" Id="R35d25ab6b6584b93" /><Relationship Type="http://schemas.openxmlformats.org/officeDocument/2006/relationships/slide" Target="/ppt/slides/slide2.xml" Id="Rf738fc4956d14816" /><Relationship Type="http://schemas.openxmlformats.org/officeDocument/2006/relationships/slide" Target="/ppt/slides/slide3.xml" Id="R10e7eb296fad4b47" /><Relationship Type="http://schemas.openxmlformats.org/officeDocument/2006/relationships/slide" Target="/ppt/slides/slide4.xml" Id="Rb5cdd70b6c5546d5" /><Relationship Type="http://schemas.openxmlformats.org/officeDocument/2006/relationships/slide" Target="/ppt/slides/slide5.xml" Id="Rd1ee52a70f5a42ec" /><Relationship Type="http://schemas.openxmlformats.org/officeDocument/2006/relationships/slide" Target="/ppt/slides/slide6.xml" Id="Rd52459189c8a4bd9" /><Relationship Type="http://schemas.openxmlformats.org/officeDocument/2006/relationships/slide" Target="/ppt/slides/slide7.xml" Id="R0fd941985f9342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86c2516c74e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5274ff18a494e" /><Relationship Type="http://schemas.openxmlformats.org/officeDocument/2006/relationships/theme" Target="/ppt/slideMasters/theme/theme1.xml" Id="R42a84360038f4c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c5274ff18a49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53282e7e24b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6e8fdf16545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b1036251542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e32896c7047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4afab592d4e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bd90cd7d449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ac070afa94e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B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84 378 175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−1 570 669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−508 097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28 047 052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39 202 776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LANGSETH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01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spar.langseth@ngbutikk.net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974 521 474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