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dda8da6ab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c19bdb1714621"/>
  </p:sldMasterIdLst>
  <p:sldIdLst>
    <p:sldId xmlns:r="http://schemas.openxmlformats.org/officeDocument/2006/relationships" id="256" r:id="R0376f0a36ee24759"/>
    <p:sldId xmlns:r="http://schemas.openxmlformats.org/officeDocument/2006/relationships" id="257" r:id="Rec3f71f1269448b2"/>
    <p:sldId xmlns:r="http://schemas.openxmlformats.org/officeDocument/2006/relationships" id="258" r:id="R5021565d0d504581"/>
    <p:sldId xmlns:r="http://schemas.openxmlformats.org/officeDocument/2006/relationships" id="259" r:id="R5ba37ae33438433c"/>
    <p:sldId xmlns:r="http://schemas.openxmlformats.org/officeDocument/2006/relationships" id="260" r:id="R911581112bb4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c19bdb1714621" /><Relationship Type="http://schemas.openxmlformats.org/officeDocument/2006/relationships/slide" Target="/ppt/slides/slide1.xml" Id="R0376f0a36ee24759" /><Relationship Type="http://schemas.openxmlformats.org/officeDocument/2006/relationships/slide" Target="/ppt/slides/slide2.xml" Id="Rec3f71f1269448b2" /><Relationship Type="http://schemas.openxmlformats.org/officeDocument/2006/relationships/slide" Target="/ppt/slides/slide3.xml" Id="R5021565d0d504581" /><Relationship Type="http://schemas.openxmlformats.org/officeDocument/2006/relationships/slide" Target="/ppt/slides/slide4.xml" Id="R5ba37ae33438433c" /><Relationship Type="http://schemas.openxmlformats.org/officeDocument/2006/relationships/slide" Target="/ppt/slides/slide5.xml" Id="R911581112bb4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51a37e0da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54b1d97744d4" /><Relationship Type="http://schemas.openxmlformats.org/officeDocument/2006/relationships/theme" Target="/ppt/slideMasters/theme/theme1.xml" Id="Ra439822c2e33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f54b1d977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da5b4826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0e29b1a5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cb3b786b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564d173c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8c454e40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ble etablert [år] og holder til i Dk-1577 København 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Bernstorffsgade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Dk-1577 København 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+ 4533440000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