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9aff20dae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6819323f94ca0"/>
  </p:sldMasterIdLst>
  <p:sldIdLst>
    <p:sldId xmlns:r="http://schemas.openxmlformats.org/officeDocument/2006/relationships" id="256" r:id="Rf1f861f00bc34b3c"/>
    <p:sldId xmlns:r="http://schemas.openxmlformats.org/officeDocument/2006/relationships" id="257" r:id="Rf0031f4d5bd14751"/>
    <p:sldId xmlns:r="http://schemas.openxmlformats.org/officeDocument/2006/relationships" id="258" r:id="R800d997c10494ff1"/>
    <p:sldId xmlns:r="http://schemas.openxmlformats.org/officeDocument/2006/relationships" id="259" r:id="Rc66ca79641624ec9"/>
    <p:sldId xmlns:r="http://schemas.openxmlformats.org/officeDocument/2006/relationships" id="260" r:id="R47c13ee9733e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6819323f94ca0" /><Relationship Type="http://schemas.openxmlformats.org/officeDocument/2006/relationships/slide" Target="/ppt/slides/slide1.xml" Id="Rf1f861f00bc34b3c" /><Relationship Type="http://schemas.openxmlformats.org/officeDocument/2006/relationships/slide" Target="/ppt/slides/slide2.xml" Id="Rf0031f4d5bd14751" /><Relationship Type="http://schemas.openxmlformats.org/officeDocument/2006/relationships/slide" Target="/ppt/slides/slide3.xml" Id="R800d997c10494ff1" /><Relationship Type="http://schemas.openxmlformats.org/officeDocument/2006/relationships/slide" Target="/ppt/slides/slide4.xml" Id="Rc66ca79641624ec9" /><Relationship Type="http://schemas.openxmlformats.org/officeDocument/2006/relationships/slide" Target="/ppt/slides/slide5.xml" Id="R47c13ee9733e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3741ee7ab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25dc1fe5497e" /><Relationship Type="http://schemas.openxmlformats.org/officeDocument/2006/relationships/theme" Target="/ppt/slideMasters/theme/theme1.xml" Id="R89eb0af46ecf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425dc1fe5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eed38ebc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f65b67652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acffb188f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af883c71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fccced4f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C WORLDWIDE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C WORLDWIDE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C WORLDWIDE NORGE</a:t>
            </a:r>
          </a:p>
        </p:txBody>
      </p:sp>
    </p:spTree>
  </p:cSld>
  <p:clrMapOvr>
    <a:masterClrMapping xmlns:a="http://schemas.openxmlformats.org/drawingml/2006/main"/>
  </p:clrMapOvr>
</p:sld>
</file>