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d768a5ddb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d7dbed18442cc"/>
  </p:sldMasterIdLst>
  <p:sldIdLst>
    <p:sldId xmlns:r="http://schemas.openxmlformats.org/officeDocument/2006/relationships" id="256" r:id="R8f512d73e59b4e36"/>
    <p:sldId xmlns:r="http://schemas.openxmlformats.org/officeDocument/2006/relationships" id="257" r:id="Ree6273869979475f"/>
    <p:sldId xmlns:r="http://schemas.openxmlformats.org/officeDocument/2006/relationships" id="258" r:id="Rced3d5a8a2224515"/>
    <p:sldId xmlns:r="http://schemas.openxmlformats.org/officeDocument/2006/relationships" id="259" r:id="R8df6f5ef461348f1"/>
    <p:sldId xmlns:r="http://schemas.openxmlformats.org/officeDocument/2006/relationships" id="260" r:id="R96aa5000ca964611"/>
    <p:sldId xmlns:r="http://schemas.openxmlformats.org/officeDocument/2006/relationships" id="261" r:id="Rad11067a0d394ff7"/>
    <p:sldId xmlns:r="http://schemas.openxmlformats.org/officeDocument/2006/relationships" id="262" r:id="R17ffa510809f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d7dbed18442cc" /><Relationship Type="http://schemas.openxmlformats.org/officeDocument/2006/relationships/slide" Target="/ppt/slides/slide1.xml" Id="R8f512d73e59b4e36" /><Relationship Type="http://schemas.openxmlformats.org/officeDocument/2006/relationships/slide" Target="/ppt/slides/slide2.xml" Id="Ree6273869979475f" /><Relationship Type="http://schemas.openxmlformats.org/officeDocument/2006/relationships/slide" Target="/ppt/slides/slide3.xml" Id="Rced3d5a8a2224515" /><Relationship Type="http://schemas.openxmlformats.org/officeDocument/2006/relationships/slide" Target="/ppt/slides/slide4.xml" Id="R8df6f5ef461348f1" /><Relationship Type="http://schemas.openxmlformats.org/officeDocument/2006/relationships/slide" Target="/ppt/slides/slide5.xml" Id="R96aa5000ca964611" /><Relationship Type="http://schemas.openxmlformats.org/officeDocument/2006/relationships/slide" Target="/ppt/slides/slide6.xml" Id="Rad11067a0d394ff7" /><Relationship Type="http://schemas.openxmlformats.org/officeDocument/2006/relationships/slide" Target="/ppt/slides/slide7.xml" Id="R17ffa510809f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3909c2e28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14483372c4684" /><Relationship Type="http://schemas.openxmlformats.org/officeDocument/2006/relationships/theme" Target="/ppt/slideMasters/theme/theme1.xml" Id="R0af785d17daa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14483372c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36faee5c9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084d50a7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f69d53908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40ef0949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31e8dfa0a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4a86d511d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20b76031e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LINDHJEM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LINDHJEM EIENDOM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3 601 356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16 428 450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ROY LINDHJEM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