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244b988e7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c05ea936b4088"/>
  </p:sldMasterIdLst>
  <p:sldIdLst>
    <p:sldId xmlns:r="http://schemas.openxmlformats.org/officeDocument/2006/relationships" id="256" r:id="R08a6234b2e5b46f0"/>
    <p:sldId xmlns:r="http://schemas.openxmlformats.org/officeDocument/2006/relationships" id="257" r:id="R56cd938a05e44a95"/>
    <p:sldId xmlns:r="http://schemas.openxmlformats.org/officeDocument/2006/relationships" id="258" r:id="R61b8127328be4d87"/>
    <p:sldId xmlns:r="http://schemas.openxmlformats.org/officeDocument/2006/relationships" id="259" r:id="R50c58f8b91a04281"/>
    <p:sldId xmlns:r="http://schemas.openxmlformats.org/officeDocument/2006/relationships" id="260" r:id="R54f8705b74524d4d"/>
    <p:sldId xmlns:r="http://schemas.openxmlformats.org/officeDocument/2006/relationships" id="261" r:id="Rafe5373a4e37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c05ea936b4088" /><Relationship Type="http://schemas.openxmlformats.org/officeDocument/2006/relationships/slide" Target="/ppt/slides/slide1.xml" Id="R08a6234b2e5b46f0" /><Relationship Type="http://schemas.openxmlformats.org/officeDocument/2006/relationships/slide" Target="/ppt/slides/slide2.xml" Id="R56cd938a05e44a95" /><Relationship Type="http://schemas.openxmlformats.org/officeDocument/2006/relationships/slide" Target="/ppt/slides/slide3.xml" Id="R61b8127328be4d87" /><Relationship Type="http://schemas.openxmlformats.org/officeDocument/2006/relationships/slide" Target="/ppt/slides/slide4.xml" Id="R50c58f8b91a04281" /><Relationship Type="http://schemas.openxmlformats.org/officeDocument/2006/relationships/slide" Target="/ppt/slides/slide5.xml" Id="R54f8705b74524d4d" /><Relationship Type="http://schemas.openxmlformats.org/officeDocument/2006/relationships/slide" Target="/ppt/slides/slide6.xml" Id="Rafe5373a4e37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59b6c7d97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f47bada94f15" /><Relationship Type="http://schemas.openxmlformats.org/officeDocument/2006/relationships/theme" Target="/ppt/slideMasters/theme/theme1.xml" Id="R9b52d0606482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ef47bada9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fcb5bd460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35f550a7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d026529c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0d45086224b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eb7aa676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07996dd0d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