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2cff507fec43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2823251c3f479b"/>
  </p:sldMasterIdLst>
  <p:sldIdLst>
    <p:sldId xmlns:r="http://schemas.openxmlformats.org/officeDocument/2006/relationships" id="256" r:id="R95ffe8adf3dd45b1"/>
    <p:sldId xmlns:r="http://schemas.openxmlformats.org/officeDocument/2006/relationships" id="257" r:id="R8a074d71353346f8"/>
    <p:sldId xmlns:r="http://schemas.openxmlformats.org/officeDocument/2006/relationships" id="258" r:id="R4e78cd3a1b7a46be"/>
    <p:sldId xmlns:r="http://schemas.openxmlformats.org/officeDocument/2006/relationships" id="259" r:id="Recfd0970f57940c8"/>
    <p:sldId xmlns:r="http://schemas.openxmlformats.org/officeDocument/2006/relationships" id="260" r:id="R4200bcd95feb4b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2823251c3f479b" /><Relationship Type="http://schemas.openxmlformats.org/officeDocument/2006/relationships/slide" Target="/ppt/slides/slide1.xml" Id="R95ffe8adf3dd45b1" /><Relationship Type="http://schemas.openxmlformats.org/officeDocument/2006/relationships/slide" Target="/ppt/slides/slide2.xml" Id="R8a074d71353346f8" /><Relationship Type="http://schemas.openxmlformats.org/officeDocument/2006/relationships/slide" Target="/ppt/slides/slide3.xml" Id="R4e78cd3a1b7a46be" /><Relationship Type="http://schemas.openxmlformats.org/officeDocument/2006/relationships/slide" Target="/ppt/slides/slide4.xml" Id="Recfd0970f57940c8" /><Relationship Type="http://schemas.openxmlformats.org/officeDocument/2006/relationships/slide" Target="/ppt/slides/slide5.xml" Id="R4200bcd95feb4b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068c25354345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140b5d1c54c2c" /><Relationship Type="http://schemas.openxmlformats.org/officeDocument/2006/relationships/theme" Target="/ppt/slideMasters/theme/theme1.xml" Id="R4360c395eecd45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6140b5d1c54c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b5f6e75cd4f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778a5e09748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5cda66bd046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3e780a91443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16155b0e740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ØST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ØST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ØST IKS ble etablert [år] og holder til i Løten.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ØST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ØST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ØST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Kildevegen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2340 Løten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43 58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post@hedmark-revisjon.no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www.hedmark-revisjon.no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974 644 576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ØST IKS</a:t>
            </a:r>
          </a:p>
        </p:txBody>
      </p:sp>
    </p:spTree>
  </p:cSld>
  <p:clrMapOvr>
    <a:masterClrMapping xmlns:a="http://schemas.openxmlformats.org/drawingml/2006/main"/>
  </p:clrMapOvr>
</p:sld>
</file>