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9e2669c53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1876ba7b240c7"/>
  </p:sldMasterIdLst>
  <p:sldIdLst>
    <p:sldId xmlns:r="http://schemas.openxmlformats.org/officeDocument/2006/relationships" id="256" r:id="Rd01f9aab684b4de5"/>
    <p:sldId xmlns:r="http://schemas.openxmlformats.org/officeDocument/2006/relationships" id="257" r:id="R3ef07fc233154d5f"/>
    <p:sldId xmlns:r="http://schemas.openxmlformats.org/officeDocument/2006/relationships" id="258" r:id="R80b5cfa6d053425d"/>
    <p:sldId xmlns:r="http://schemas.openxmlformats.org/officeDocument/2006/relationships" id="259" r:id="Rf996b42b75d44922"/>
    <p:sldId xmlns:r="http://schemas.openxmlformats.org/officeDocument/2006/relationships" id="260" r:id="R944488e5902a47a7"/>
    <p:sldId xmlns:r="http://schemas.openxmlformats.org/officeDocument/2006/relationships" id="261" r:id="R46444d775a64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1876ba7b240c7" /><Relationship Type="http://schemas.openxmlformats.org/officeDocument/2006/relationships/slide" Target="/ppt/slides/slide1.xml" Id="Rd01f9aab684b4de5" /><Relationship Type="http://schemas.openxmlformats.org/officeDocument/2006/relationships/slide" Target="/ppt/slides/slide2.xml" Id="R3ef07fc233154d5f" /><Relationship Type="http://schemas.openxmlformats.org/officeDocument/2006/relationships/slide" Target="/ppt/slides/slide3.xml" Id="R80b5cfa6d053425d" /><Relationship Type="http://schemas.openxmlformats.org/officeDocument/2006/relationships/slide" Target="/ppt/slides/slide4.xml" Id="Rf996b42b75d44922" /><Relationship Type="http://schemas.openxmlformats.org/officeDocument/2006/relationships/slide" Target="/ppt/slides/slide5.xml" Id="R944488e5902a47a7" /><Relationship Type="http://schemas.openxmlformats.org/officeDocument/2006/relationships/slide" Target="/ppt/slides/slide6.xml" Id="R46444d775a64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7bbf70898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d3c531db34ede" /><Relationship Type="http://schemas.openxmlformats.org/officeDocument/2006/relationships/theme" Target="/ppt/slideMasters/theme/theme1.xml" Id="R040376a313ac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d3c531db3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0ebb7387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f06b5dfe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afb8f32b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dead28711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2c29af54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ca8009d1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