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1ae0bdcf44f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0b0d2373b48b3"/>
  </p:sldMasterIdLst>
  <p:sldIdLst>
    <p:sldId xmlns:r="http://schemas.openxmlformats.org/officeDocument/2006/relationships" id="256" r:id="R59c3d67ef34a48eb"/>
    <p:sldId xmlns:r="http://schemas.openxmlformats.org/officeDocument/2006/relationships" id="257" r:id="R89d18ccc23c04930"/>
    <p:sldId xmlns:r="http://schemas.openxmlformats.org/officeDocument/2006/relationships" id="258" r:id="R84bda1fe09774ef6"/>
    <p:sldId xmlns:r="http://schemas.openxmlformats.org/officeDocument/2006/relationships" id="259" r:id="Rbae0a879418c426a"/>
    <p:sldId xmlns:r="http://schemas.openxmlformats.org/officeDocument/2006/relationships" id="260" r:id="Rc0c1306e3bdf4f1b"/>
    <p:sldId xmlns:r="http://schemas.openxmlformats.org/officeDocument/2006/relationships" id="261" r:id="R65fc4c7a1ff644d3"/>
    <p:sldId xmlns:r="http://schemas.openxmlformats.org/officeDocument/2006/relationships" id="262" r:id="Rb7dc581cd4c4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0b0d2373b48b3" /><Relationship Type="http://schemas.openxmlformats.org/officeDocument/2006/relationships/slide" Target="/ppt/slides/slide1.xml" Id="R59c3d67ef34a48eb" /><Relationship Type="http://schemas.openxmlformats.org/officeDocument/2006/relationships/slide" Target="/ppt/slides/slide2.xml" Id="R89d18ccc23c04930" /><Relationship Type="http://schemas.openxmlformats.org/officeDocument/2006/relationships/slide" Target="/ppt/slides/slide3.xml" Id="R84bda1fe09774ef6" /><Relationship Type="http://schemas.openxmlformats.org/officeDocument/2006/relationships/slide" Target="/ppt/slides/slide4.xml" Id="Rbae0a879418c426a" /><Relationship Type="http://schemas.openxmlformats.org/officeDocument/2006/relationships/slide" Target="/ppt/slides/slide5.xml" Id="Rc0c1306e3bdf4f1b" /><Relationship Type="http://schemas.openxmlformats.org/officeDocument/2006/relationships/slide" Target="/ppt/slides/slide6.xml" Id="R65fc4c7a1ff644d3" /><Relationship Type="http://schemas.openxmlformats.org/officeDocument/2006/relationships/slide" Target="/ppt/slides/slide7.xml" Id="Rb7dc581cd4c4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bbd378a1e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dcc15bf514436" /><Relationship Type="http://schemas.openxmlformats.org/officeDocument/2006/relationships/theme" Target="/ppt/slideMasters/theme/theme1.xml" Id="R29ab110f70a0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dcc15bf5144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6b33c249b4e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11133dc03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6b14f4f3e48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2cf7affc7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ddf4bd351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2b296cd884f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20be0d9de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NESODDEN GJESTEHUS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GJESTEHUS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−361 174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88,2 %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HOLDINGS AS  –  11,8 %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gudmund@regent.no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974 687 658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