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bbe41710e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cfb2c5e464913"/>
  </p:sldMasterIdLst>
  <p:sldIdLst>
    <p:sldId xmlns:r="http://schemas.openxmlformats.org/officeDocument/2006/relationships" id="256" r:id="R803b7789f8aa45a0"/>
    <p:sldId xmlns:r="http://schemas.openxmlformats.org/officeDocument/2006/relationships" id="257" r:id="Rce04fca939c74d03"/>
    <p:sldId xmlns:r="http://schemas.openxmlformats.org/officeDocument/2006/relationships" id="258" r:id="R25a99b793a2b49ac"/>
    <p:sldId xmlns:r="http://schemas.openxmlformats.org/officeDocument/2006/relationships" id="259" r:id="R8443e031d11446bd"/>
    <p:sldId xmlns:r="http://schemas.openxmlformats.org/officeDocument/2006/relationships" id="260" r:id="R149ef3733f70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cfb2c5e464913" /><Relationship Type="http://schemas.openxmlformats.org/officeDocument/2006/relationships/slide" Target="/ppt/slides/slide1.xml" Id="R803b7789f8aa45a0" /><Relationship Type="http://schemas.openxmlformats.org/officeDocument/2006/relationships/slide" Target="/ppt/slides/slide2.xml" Id="Rce04fca939c74d03" /><Relationship Type="http://schemas.openxmlformats.org/officeDocument/2006/relationships/slide" Target="/ppt/slides/slide3.xml" Id="R25a99b793a2b49ac" /><Relationship Type="http://schemas.openxmlformats.org/officeDocument/2006/relationships/slide" Target="/ppt/slides/slide4.xml" Id="R8443e031d11446bd" /><Relationship Type="http://schemas.openxmlformats.org/officeDocument/2006/relationships/slide" Target="/ppt/slides/slide5.xml" Id="R149ef3733f70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d66cbaf81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29bd440c14573" /><Relationship Type="http://schemas.openxmlformats.org/officeDocument/2006/relationships/theme" Target="/ppt/slideMasters/theme/theme1.xml" Id="R945bfe6052ab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29bd440c1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841689849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185c35097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3cf72257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431c6d7ef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18d8a8994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