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f1b9889d8e40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7daefe1af84006"/>
  </p:sldMasterIdLst>
  <p:sldIdLst>
    <p:sldId xmlns:r="http://schemas.openxmlformats.org/officeDocument/2006/relationships" id="256" r:id="R2f54e59bf5094154"/>
    <p:sldId xmlns:r="http://schemas.openxmlformats.org/officeDocument/2006/relationships" id="257" r:id="Rb5642ee4d73d4002"/>
    <p:sldId xmlns:r="http://schemas.openxmlformats.org/officeDocument/2006/relationships" id="258" r:id="R2b1ef1ac068e4d1b"/>
    <p:sldId xmlns:r="http://schemas.openxmlformats.org/officeDocument/2006/relationships" id="259" r:id="Rf484fbca784747cd"/>
    <p:sldId xmlns:r="http://schemas.openxmlformats.org/officeDocument/2006/relationships" id="260" r:id="R7b22ce81f6764577"/>
    <p:sldId xmlns:r="http://schemas.openxmlformats.org/officeDocument/2006/relationships" id="261" r:id="R85f8fa7710634f55"/>
    <p:sldId xmlns:r="http://schemas.openxmlformats.org/officeDocument/2006/relationships" id="262" r:id="R032aae456fbb40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7daefe1af84006" /><Relationship Type="http://schemas.openxmlformats.org/officeDocument/2006/relationships/slide" Target="/ppt/slides/slide1.xml" Id="R2f54e59bf5094154" /><Relationship Type="http://schemas.openxmlformats.org/officeDocument/2006/relationships/slide" Target="/ppt/slides/slide2.xml" Id="Rb5642ee4d73d4002" /><Relationship Type="http://schemas.openxmlformats.org/officeDocument/2006/relationships/slide" Target="/ppt/slides/slide3.xml" Id="R2b1ef1ac068e4d1b" /><Relationship Type="http://schemas.openxmlformats.org/officeDocument/2006/relationships/slide" Target="/ppt/slides/slide4.xml" Id="Rf484fbca784747cd" /><Relationship Type="http://schemas.openxmlformats.org/officeDocument/2006/relationships/slide" Target="/ppt/slides/slide5.xml" Id="R7b22ce81f6764577" /><Relationship Type="http://schemas.openxmlformats.org/officeDocument/2006/relationships/slide" Target="/ppt/slides/slide6.xml" Id="R85f8fa7710634f55" /><Relationship Type="http://schemas.openxmlformats.org/officeDocument/2006/relationships/slide" Target="/ppt/slides/slide7.xml" Id="R032aae456fbb40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00d445be8140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7b136922b44ab" /><Relationship Type="http://schemas.openxmlformats.org/officeDocument/2006/relationships/theme" Target="/ppt/slideMasters/theme/theme1.xml" Id="Re45d8faa055a44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17b136922b44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75da36add48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3f09902cf4a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691c83c1a41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efc285b344e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93481560f4c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12c86916244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c975f71f349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MØLLER SYNERGI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SYNERGI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75 135 257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902 879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1 033 581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3 758 839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24 577 353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MOBILITY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03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974 784 556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