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077ce5a51348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9e1f0a4b564dc8"/>
  </p:sldMasterIdLst>
  <p:sldIdLst>
    <p:sldId xmlns:r="http://schemas.openxmlformats.org/officeDocument/2006/relationships" id="256" r:id="R667e76fb83cd42d7"/>
    <p:sldId xmlns:r="http://schemas.openxmlformats.org/officeDocument/2006/relationships" id="257" r:id="Re2b9efeb8e964751"/>
    <p:sldId xmlns:r="http://schemas.openxmlformats.org/officeDocument/2006/relationships" id="258" r:id="Rc0f4ce28236742a6"/>
    <p:sldId xmlns:r="http://schemas.openxmlformats.org/officeDocument/2006/relationships" id="259" r:id="R6c1bfbbb141741a4"/>
    <p:sldId xmlns:r="http://schemas.openxmlformats.org/officeDocument/2006/relationships" id="260" r:id="Rb2544760bf894ea1"/>
    <p:sldId xmlns:r="http://schemas.openxmlformats.org/officeDocument/2006/relationships" id="261" r:id="Redac004cf95b4f4e"/>
    <p:sldId xmlns:r="http://schemas.openxmlformats.org/officeDocument/2006/relationships" id="262" r:id="Rabcf332a53064e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9e1f0a4b564dc8" /><Relationship Type="http://schemas.openxmlformats.org/officeDocument/2006/relationships/slide" Target="/ppt/slides/slide1.xml" Id="R667e76fb83cd42d7" /><Relationship Type="http://schemas.openxmlformats.org/officeDocument/2006/relationships/slide" Target="/ppt/slides/slide2.xml" Id="Re2b9efeb8e964751" /><Relationship Type="http://schemas.openxmlformats.org/officeDocument/2006/relationships/slide" Target="/ppt/slides/slide3.xml" Id="Rc0f4ce28236742a6" /><Relationship Type="http://schemas.openxmlformats.org/officeDocument/2006/relationships/slide" Target="/ppt/slides/slide4.xml" Id="R6c1bfbbb141741a4" /><Relationship Type="http://schemas.openxmlformats.org/officeDocument/2006/relationships/slide" Target="/ppt/slides/slide5.xml" Id="Rb2544760bf894ea1" /><Relationship Type="http://schemas.openxmlformats.org/officeDocument/2006/relationships/slide" Target="/ppt/slides/slide6.xml" Id="Redac004cf95b4f4e" /><Relationship Type="http://schemas.openxmlformats.org/officeDocument/2006/relationships/slide" Target="/ppt/slides/slide7.xml" Id="Rabcf332a53064e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b67b1b11c4b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e2a755ef64aa2" /><Relationship Type="http://schemas.openxmlformats.org/officeDocument/2006/relationships/theme" Target="/ppt/slideMasters/theme/theme1.xml" Id="R1b2249995b0640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5e2a755ef64a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358a22ce442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81ac4a7c447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4261fb99f40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c28f0c91642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8648c03fc44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5c96693844c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df5d233ca4e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RUNAR SØNSTEGÅRD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SØNSTEGÅRD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SØNSTEGÅRD AS ble etablert [år] og holder til i Gransherad.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SØNSTEGÅRD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SØNSTEGÅRD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SØNSTEGÅRD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541 050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394 458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11 241 997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62 387 685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62 846 530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SØNSTEGÅRD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SØNSTEGÅRD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BAKKA SØNSTEGÅRD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SØNSTEGÅRD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Tinnsjøvegen 1897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3691 Gransherad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974 900 300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SØNSTEGÅRD AS</a:t>
            </a:r>
          </a:p>
        </p:txBody>
      </p:sp>
    </p:spTree>
  </p:cSld>
  <p:clrMapOvr>
    <a:masterClrMapping xmlns:a="http://schemas.openxmlformats.org/drawingml/2006/main"/>
  </p:clrMapOvr>
</p:sld>
</file>