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188eae112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ba098c33c4565"/>
  </p:sldMasterIdLst>
  <p:sldIdLst>
    <p:sldId xmlns:r="http://schemas.openxmlformats.org/officeDocument/2006/relationships" id="256" r:id="R1837a87337cd47b0"/>
    <p:sldId xmlns:r="http://schemas.openxmlformats.org/officeDocument/2006/relationships" id="257" r:id="R909d41e02b3c4e1c"/>
    <p:sldId xmlns:r="http://schemas.openxmlformats.org/officeDocument/2006/relationships" id="258" r:id="R9ddf00a8563347e9"/>
    <p:sldId xmlns:r="http://schemas.openxmlformats.org/officeDocument/2006/relationships" id="259" r:id="Rd3b71cf10d4f423b"/>
    <p:sldId xmlns:r="http://schemas.openxmlformats.org/officeDocument/2006/relationships" id="260" r:id="Rdc8600a32375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ba098c33c4565" /><Relationship Type="http://schemas.openxmlformats.org/officeDocument/2006/relationships/slide" Target="/ppt/slides/slide1.xml" Id="R1837a87337cd47b0" /><Relationship Type="http://schemas.openxmlformats.org/officeDocument/2006/relationships/slide" Target="/ppt/slides/slide2.xml" Id="R909d41e02b3c4e1c" /><Relationship Type="http://schemas.openxmlformats.org/officeDocument/2006/relationships/slide" Target="/ppt/slides/slide3.xml" Id="R9ddf00a8563347e9" /><Relationship Type="http://schemas.openxmlformats.org/officeDocument/2006/relationships/slide" Target="/ppt/slides/slide4.xml" Id="Rd3b71cf10d4f423b" /><Relationship Type="http://schemas.openxmlformats.org/officeDocument/2006/relationships/slide" Target="/ppt/slides/slide5.xml" Id="Rdc8600a32375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cdebf10ef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39db174724566" /><Relationship Type="http://schemas.openxmlformats.org/officeDocument/2006/relationships/theme" Target="/ppt/slideMasters/theme/theme1.xml" Id="R5a268566cb2e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39db17472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f0ed56395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5aed40a79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37d5a3e4a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ceab5e69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f1a909be24c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