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d1c68486c941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4e848d1c514317"/>
  </p:sldMasterIdLst>
  <p:sldIdLst>
    <p:sldId xmlns:r="http://schemas.openxmlformats.org/officeDocument/2006/relationships" id="256" r:id="R120ecee7ec4d4b65"/>
    <p:sldId xmlns:r="http://schemas.openxmlformats.org/officeDocument/2006/relationships" id="257" r:id="R36b9c0a4971b4191"/>
    <p:sldId xmlns:r="http://schemas.openxmlformats.org/officeDocument/2006/relationships" id="258" r:id="Rc8a5fed868f4454c"/>
    <p:sldId xmlns:r="http://schemas.openxmlformats.org/officeDocument/2006/relationships" id="259" r:id="Rdf308f1013964fa3"/>
    <p:sldId xmlns:r="http://schemas.openxmlformats.org/officeDocument/2006/relationships" id="260" r:id="R88843f9c5e4841ec"/>
    <p:sldId xmlns:r="http://schemas.openxmlformats.org/officeDocument/2006/relationships" id="261" r:id="R6effd77dadd14918"/>
    <p:sldId xmlns:r="http://schemas.openxmlformats.org/officeDocument/2006/relationships" id="262" r:id="R2ab18824e6df4d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4e848d1c514317" /><Relationship Type="http://schemas.openxmlformats.org/officeDocument/2006/relationships/slide" Target="/ppt/slides/slide1.xml" Id="R120ecee7ec4d4b65" /><Relationship Type="http://schemas.openxmlformats.org/officeDocument/2006/relationships/slide" Target="/ppt/slides/slide2.xml" Id="R36b9c0a4971b4191" /><Relationship Type="http://schemas.openxmlformats.org/officeDocument/2006/relationships/slide" Target="/ppt/slides/slide3.xml" Id="Rc8a5fed868f4454c" /><Relationship Type="http://schemas.openxmlformats.org/officeDocument/2006/relationships/slide" Target="/ppt/slides/slide4.xml" Id="Rdf308f1013964fa3" /><Relationship Type="http://schemas.openxmlformats.org/officeDocument/2006/relationships/slide" Target="/ppt/slides/slide5.xml" Id="R88843f9c5e4841ec" /><Relationship Type="http://schemas.openxmlformats.org/officeDocument/2006/relationships/slide" Target="/ppt/slides/slide6.xml" Id="R6effd77dadd14918" /><Relationship Type="http://schemas.openxmlformats.org/officeDocument/2006/relationships/slide" Target="/ppt/slides/slide7.xml" Id="R2ab18824e6df4d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5b4f6f69e44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923ae8de14a69" /><Relationship Type="http://schemas.openxmlformats.org/officeDocument/2006/relationships/theme" Target="/ppt/slideMasters/theme/theme1.xml" Id="R1d6bc6603f6e4a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f923ae8de14a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ef3220cdc4d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e2dc94e034b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320f1640c47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1ac120b414b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779225fe44f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5144346fa41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2de3098ab4c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IMPORT &amp; MARKETING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IMPORT &amp;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IMPORT &amp; MARKETING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IMPORT &amp;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IMPORT &amp;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IMPORT &amp;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−164 448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14 042 735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70 201 730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73 830 613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IMPORT &amp;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OVE AASEN  –  59,7 %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AASEN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AASEN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OVE AASEN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IMPORT &amp;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Korsvikkilen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975 344 169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IMPORT &amp; MARKETING AS</a:t>
            </a:r>
          </a:p>
        </p:txBody>
      </p:sp>
    </p:spTree>
  </p:cSld>
  <p:clrMapOvr>
    <a:masterClrMapping xmlns:a="http://schemas.openxmlformats.org/drawingml/2006/main"/>
  </p:clrMapOvr>
</p:sld>
</file>