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4201c021a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1c36cd21a4ec7"/>
  </p:sldMasterIdLst>
  <p:sldIdLst>
    <p:sldId xmlns:r="http://schemas.openxmlformats.org/officeDocument/2006/relationships" id="256" r:id="Rbb8c164493e749d0"/>
    <p:sldId xmlns:r="http://schemas.openxmlformats.org/officeDocument/2006/relationships" id="257" r:id="R5572591803ee4d99"/>
    <p:sldId xmlns:r="http://schemas.openxmlformats.org/officeDocument/2006/relationships" id="258" r:id="R3a111ad898084fae"/>
    <p:sldId xmlns:r="http://schemas.openxmlformats.org/officeDocument/2006/relationships" id="259" r:id="R28cf376a570446ca"/>
    <p:sldId xmlns:r="http://schemas.openxmlformats.org/officeDocument/2006/relationships" id="260" r:id="R9a054abfe9754152"/>
    <p:sldId xmlns:r="http://schemas.openxmlformats.org/officeDocument/2006/relationships" id="261" r:id="R2a55d18d982846e6"/>
    <p:sldId xmlns:r="http://schemas.openxmlformats.org/officeDocument/2006/relationships" id="262" r:id="Refdd0587266d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1c36cd21a4ec7" /><Relationship Type="http://schemas.openxmlformats.org/officeDocument/2006/relationships/slide" Target="/ppt/slides/slide1.xml" Id="Rbb8c164493e749d0" /><Relationship Type="http://schemas.openxmlformats.org/officeDocument/2006/relationships/slide" Target="/ppt/slides/slide2.xml" Id="R5572591803ee4d99" /><Relationship Type="http://schemas.openxmlformats.org/officeDocument/2006/relationships/slide" Target="/ppt/slides/slide3.xml" Id="R3a111ad898084fae" /><Relationship Type="http://schemas.openxmlformats.org/officeDocument/2006/relationships/slide" Target="/ppt/slides/slide4.xml" Id="R28cf376a570446ca" /><Relationship Type="http://schemas.openxmlformats.org/officeDocument/2006/relationships/slide" Target="/ppt/slides/slide5.xml" Id="R9a054abfe9754152" /><Relationship Type="http://schemas.openxmlformats.org/officeDocument/2006/relationships/slide" Target="/ppt/slides/slide6.xml" Id="R2a55d18d982846e6" /><Relationship Type="http://schemas.openxmlformats.org/officeDocument/2006/relationships/slide" Target="/ppt/slides/slide7.xml" Id="Refdd0587266d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c8e2ded31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ce8c15b84e6a" /><Relationship Type="http://schemas.openxmlformats.org/officeDocument/2006/relationships/theme" Target="/ppt/slideMasters/theme/theme1.xml" Id="Rd09fa657ac77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ace8c15b8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73486c62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45d0820c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73b3e930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fadbc2cd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9ab1fe6d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c766738d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69d9cc85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HAVEN TROND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FRANK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