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e43f9a7bd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d4f0157dc4f73"/>
  </p:sldMasterIdLst>
  <p:sldIdLst>
    <p:sldId xmlns:r="http://schemas.openxmlformats.org/officeDocument/2006/relationships" id="256" r:id="Rdacd851807134412"/>
    <p:sldId xmlns:r="http://schemas.openxmlformats.org/officeDocument/2006/relationships" id="257" r:id="Rbaa7f567bd524a45"/>
    <p:sldId xmlns:r="http://schemas.openxmlformats.org/officeDocument/2006/relationships" id="258" r:id="R0ecce3571e0f46c3"/>
    <p:sldId xmlns:r="http://schemas.openxmlformats.org/officeDocument/2006/relationships" id="259" r:id="Rcc68ad5131bc42e2"/>
    <p:sldId xmlns:r="http://schemas.openxmlformats.org/officeDocument/2006/relationships" id="260" r:id="Rc063e5b77cdb4dff"/>
    <p:sldId xmlns:r="http://schemas.openxmlformats.org/officeDocument/2006/relationships" id="261" r:id="Rc8cd8f5700684c05"/>
    <p:sldId xmlns:r="http://schemas.openxmlformats.org/officeDocument/2006/relationships" id="262" r:id="R9434ee688c66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d4f0157dc4f73" /><Relationship Type="http://schemas.openxmlformats.org/officeDocument/2006/relationships/slide" Target="/ppt/slides/slide1.xml" Id="Rdacd851807134412" /><Relationship Type="http://schemas.openxmlformats.org/officeDocument/2006/relationships/slide" Target="/ppt/slides/slide2.xml" Id="Rbaa7f567bd524a45" /><Relationship Type="http://schemas.openxmlformats.org/officeDocument/2006/relationships/slide" Target="/ppt/slides/slide3.xml" Id="R0ecce3571e0f46c3" /><Relationship Type="http://schemas.openxmlformats.org/officeDocument/2006/relationships/slide" Target="/ppt/slides/slide4.xml" Id="Rcc68ad5131bc42e2" /><Relationship Type="http://schemas.openxmlformats.org/officeDocument/2006/relationships/slide" Target="/ppt/slides/slide5.xml" Id="Rc063e5b77cdb4dff" /><Relationship Type="http://schemas.openxmlformats.org/officeDocument/2006/relationships/slide" Target="/ppt/slides/slide6.xml" Id="Rc8cd8f5700684c05" /><Relationship Type="http://schemas.openxmlformats.org/officeDocument/2006/relationships/slide" Target="/ppt/slides/slide7.xml" Id="R9434ee688c66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d47d3e098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d6d94afd945e7" /><Relationship Type="http://schemas.openxmlformats.org/officeDocument/2006/relationships/theme" Target="/ppt/slideMasters/theme/theme1.xml" Id="R50246c62ed924b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d6d94afd9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20f8467f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f9b52d96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694bf55a3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415bf092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3b0679aa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acc1aabab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ebda4d4a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HEIDI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ROGER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