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b6d6b23d9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77bcfe33c437e"/>
  </p:sldMasterIdLst>
  <p:sldIdLst>
    <p:sldId xmlns:r="http://schemas.openxmlformats.org/officeDocument/2006/relationships" id="256" r:id="R092abb474f1a4dc9"/>
    <p:sldId xmlns:r="http://schemas.openxmlformats.org/officeDocument/2006/relationships" id="257" r:id="Rdd48b6ac868d44f0"/>
    <p:sldId xmlns:r="http://schemas.openxmlformats.org/officeDocument/2006/relationships" id="258" r:id="Rbeebe30198a64cf4"/>
    <p:sldId xmlns:r="http://schemas.openxmlformats.org/officeDocument/2006/relationships" id="259" r:id="R42ba867c4a9e4c9a"/>
    <p:sldId xmlns:r="http://schemas.openxmlformats.org/officeDocument/2006/relationships" id="260" r:id="R0981cd906db04be8"/>
    <p:sldId xmlns:r="http://schemas.openxmlformats.org/officeDocument/2006/relationships" id="261" r:id="R9ace4cdee0db4065"/>
    <p:sldId xmlns:r="http://schemas.openxmlformats.org/officeDocument/2006/relationships" id="262" r:id="Rc2c43dfe297a40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77bcfe33c437e" /><Relationship Type="http://schemas.openxmlformats.org/officeDocument/2006/relationships/slide" Target="/ppt/slides/slide1.xml" Id="R092abb474f1a4dc9" /><Relationship Type="http://schemas.openxmlformats.org/officeDocument/2006/relationships/slide" Target="/ppt/slides/slide2.xml" Id="Rdd48b6ac868d44f0" /><Relationship Type="http://schemas.openxmlformats.org/officeDocument/2006/relationships/slide" Target="/ppt/slides/slide3.xml" Id="Rbeebe30198a64cf4" /><Relationship Type="http://schemas.openxmlformats.org/officeDocument/2006/relationships/slide" Target="/ppt/slides/slide4.xml" Id="R42ba867c4a9e4c9a" /><Relationship Type="http://schemas.openxmlformats.org/officeDocument/2006/relationships/slide" Target="/ppt/slides/slide5.xml" Id="R0981cd906db04be8" /><Relationship Type="http://schemas.openxmlformats.org/officeDocument/2006/relationships/slide" Target="/ppt/slides/slide6.xml" Id="R9ace4cdee0db4065" /><Relationship Type="http://schemas.openxmlformats.org/officeDocument/2006/relationships/slide" Target="/ppt/slides/slide7.xml" Id="Rc2c43dfe297a40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73f3d7d4d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bf092b0344f9a" /><Relationship Type="http://schemas.openxmlformats.org/officeDocument/2006/relationships/theme" Target="/ppt/slideMasters/theme/theme1.xml" Id="Ra386952e623741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bf092b034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0a39ed1f04b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d48655149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800db098944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03422dc3e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477786131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9699ec80b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69e8e2e57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25 468 545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3 379 682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18 403 828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MAGNUS TVETEN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ole.magnus@lier-regnskap.no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