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65795dfe06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00c3a5201c40c0"/>
  </p:sldMasterIdLst>
  <p:sldIdLst>
    <p:sldId xmlns:r="http://schemas.openxmlformats.org/officeDocument/2006/relationships" id="256" r:id="R06134ef8fc794253"/>
    <p:sldId xmlns:r="http://schemas.openxmlformats.org/officeDocument/2006/relationships" id="257" r:id="Rcaf59a81e5c54a6b"/>
    <p:sldId xmlns:r="http://schemas.openxmlformats.org/officeDocument/2006/relationships" id="258" r:id="R872713de854d42e7"/>
    <p:sldId xmlns:r="http://schemas.openxmlformats.org/officeDocument/2006/relationships" id="259" r:id="R8ad020a902c04b4e"/>
    <p:sldId xmlns:r="http://schemas.openxmlformats.org/officeDocument/2006/relationships" id="260" r:id="R184da9a1baa04ed1"/>
    <p:sldId xmlns:r="http://schemas.openxmlformats.org/officeDocument/2006/relationships" id="261" r:id="R919bf29532e94c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0c3a5201c40c0" /><Relationship Type="http://schemas.openxmlformats.org/officeDocument/2006/relationships/slide" Target="/ppt/slides/slide1.xml" Id="R06134ef8fc794253" /><Relationship Type="http://schemas.openxmlformats.org/officeDocument/2006/relationships/slide" Target="/ppt/slides/slide2.xml" Id="Rcaf59a81e5c54a6b" /><Relationship Type="http://schemas.openxmlformats.org/officeDocument/2006/relationships/slide" Target="/ppt/slides/slide3.xml" Id="R872713de854d42e7" /><Relationship Type="http://schemas.openxmlformats.org/officeDocument/2006/relationships/slide" Target="/ppt/slides/slide4.xml" Id="R8ad020a902c04b4e" /><Relationship Type="http://schemas.openxmlformats.org/officeDocument/2006/relationships/slide" Target="/ppt/slides/slide5.xml" Id="R184da9a1baa04ed1" /><Relationship Type="http://schemas.openxmlformats.org/officeDocument/2006/relationships/slide" Target="/ppt/slides/slide6.xml" Id="R919bf29532e94c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048668f1f4d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3f15b83c7448f" /><Relationship Type="http://schemas.openxmlformats.org/officeDocument/2006/relationships/theme" Target="/ppt/slideMasters/theme/theme1.xml" Id="R893aee9e7487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3f15b83c7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a24f7f8f2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9d165eda342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3fb2927942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4d0453122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98172e4db41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b2b81fbf6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CRUX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CRUX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459 669 526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42 988 227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43 285 259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203 640 618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345 906 854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www.stiftelsencrux.no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975 387 011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