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7073f9d7f243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957b950a9346ad"/>
  </p:sldMasterIdLst>
  <p:sldIdLst>
    <p:sldId xmlns:r="http://schemas.openxmlformats.org/officeDocument/2006/relationships" id="256" r:id="Rd45f3508baf941ce"/>
    <p:sldId xmlns:r="http://schemas.openxmlformats.org/officeDocument/2006/relationships" id="257" r:id="R29edfd795bfa45d8"/>
    <p:sldId xmlns:r="http://schemas.openxmlformats.org/officeDocument/2006/relationships" id="258" r:id="R529b2279f75b4073"/>
    <p:sldId xmlns:r="http://schemas.openxmlformats.org/officeDocument/2006/relationships" id="259" r:id="R167ffd7baace4dc7"/>
    <p:sldId xmlns:r="http://schemas.openxmlformats.org/officeDocument/2006/relationships" id="260" r:id="Raba92deaec684873"/>
    <p:sldId xmlns:r="http://schemas.openxmlformats.org/officeDocument/2006/relationships" id="261" r:id="Ra435259563a844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957b950a9346ad" /><Relationship Type="http://schemas.openxmlformats.org/officeDocument/2006/relationships/slide" Target="/ppt/slides/slide1.xml" Id="Rd45f3508baf941ce" /><Relationship Type="http://schemas.openxmlformats.org/officeDocument/2006/relationships/slide" Target="/ppt/slides/slide2.xml" Id="R29edfd795bfa45d8" /><Relationship Type="http://schemas.openxmlformats.org/officeDocument/2006/relationships/slide" Target="/ppt/slides/slide3.xml" Id="R529b2279f75b4073" /><Relationship Type="http://schemas.openxmlformats.org/officeDocument/2006/relationships/slide" Target="/ppt/slides/slide4.xml" Id="R167ffd7baace4dc7" /><Relationship Type="http://schemas.openxmlformats.org/officeDocument/2006/relationships/slide" Target="/ppt/slides/slide5.xml" Id="Raba92deaec684873" /><Relationship Type="http://schemas.openxmlformats.org/officeDocument/2006/relationships/slide" Target="/ppt/slides/slide6.xml" Id="Ra435259563a844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182c1a032145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6b7ddafb34f06" /><Relationship Type="http://schemas.openxmlformats.org/officeDocument/2006/relationships/theme" Target="/ppt/slideMasters/theme/theme1.xml" Id="R0bf73b579ffe42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a6b7ddafb34f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8b2176ef143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83964a93542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b901802ee4c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9f78e9da24e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488507b1946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80d25c0424c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GJERSTAD HISTORIELAG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Kristen Strat, Verksveien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4993 Sundebru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975 427 633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