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361ea4362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dd0a9791fd4615"/>
  </p:sldMasterIdLst>
  <p:sldIdLst>
    <p:sldId xmlns:r="http://schemas.openxmlformats.org/officeDocument/2006/relationships" id="256" r:id="Rebd19627f72d4f21"/>
    <p:sldId xmlns:r="http://schemas.openxmlformats.org/officeDocument/2006/relationships" id="257" r:id="R9bd14f7d53f6463c"/>
    <p:sldId xmlns:r="http://schemas.openxmlformats.org/officeDocument/2006/relationships" id="258" r:id="R2f7efbbd66c24f62"/>
    <p:sldId xmlns:r="http://schemas.openxmlformats.org/officeDocument/2006/relationships" id="259" r:id="R169cbc94004f45fb"/>
    <p:sldId xmlns:r="http://schemas.openxmlformats.org/officeDocument/2006/relationships" id="260" r:id="Rc291b9450dd6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d0a9791fd4615" /><Relationship Type="http://schemas.openxmlformats.org/officeDocument/2006/relationships/slide" Target="/ppt/slides/slide1.xml" Id="Rebd19627f72d4f21" /><Relationship Type="http://schemas.openxmlformats.org/officeDocument/2006/relationships/slide" Target="/ppt/slides/slide2.xml" Id="R9bd14f7d53f6463c" /><Relationship Type="http://schemas.openxmlformats.org/officeDocument/2006/relationships/slide" Target="/ppt/slides/slide3.xml" Id="R2f7efbbd66c24f62" /><Relationship Type="http://schemas.openxmlformats.org/officeDocument/2006/relationships/slide" Target="/ppt/slides/slide4.xml" Id="R169cbc94004f45fb" /><Relationship Type="http://schemas.openxmlformats.org/officeDocument/2006/relationships/slide" Target="/ppt/slides/slide5.xml" Id="Rc291b9450dd6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697d5923940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7ce0279c5496f" /><Relationship Type="http://schemas.openxmlformats.org/officeDocument/2006/relationships/theme" Target="/ppt/slideMasters/theme/theme1.xml" Id="R18ad8087ff48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7ce0279c549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4e197636c46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b50b558e48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af580176c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510935c9e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7c0311c97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