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8f07a35a6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7a7f8285e4d01"/>
  </p:sldMasterIdLst>
  <p:sldIdLst>
    <p:sldId xmlns:r="http://schemas.openxmlformats.org/officeDocument/2006/relationships" id="256" r:id="R4f017d1b248249ea"/>
    <p:sldId xmlns:r="http://schemas.openxmlformats.org/officeDocument/2006/relationships" id="257" r:id="Re10f3448c7434cc6"/>
    <p:sldId xmlns:r="http://schemas.openxmlformats.org/officeDocument/2006/relationships" id="258" r:id="Ra8a44ef60d494d85"/>
    <p:sldId xmlns:r="http://schemas.openxmlformats.org/officeDocument/2006/relationships" id="259" r:id="Raf8c3e7e49494db3"/>
    <p:sldId xmlns:r="http://schemas.openxmlformats.org/officeDocument/2006/relationships" id="260" r:id="R386aa3bd66ac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7a7f8285e4d01" /><Relationship Type="http://schemas.openxmlformats.org/officeDocument/2006/relationships/slide" Target="/ppt/slides/slide1.xml" Id="R4f017d1b248249ea" /><Relationship Type="http://schemas.openxmlformats.org/officeDocument/2006/relationships/slide" Target="/ppt/slides/slide2.xml" Id="Re10f3448c7434cc6" /><Relationship Type="http://schemas.openxmlformats.org/officeDocument/2006/relationships/slide" Target="/ppt/slides/slide3.xml" Id="Ra8a44ef60d494d85" /><Relationship Type="http://schemas.openxmlformats.org/officeDocument/2006/relationships/slide" Target="/ppt/slides/slide4.xml" Id="Raf8c3e7e49494db3" /><Relationship Type="http://schemas.openxmlformats.org/officeDocument/2006/relationships/slide" Target="/ppt/slides/slide5.xml" Id="R386aa3bd66ac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4a69fe875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777a88d324f8b" /><Relationship Type="http://schemas.openxmlformats.org/officeDocument/2006/relationships/theme" Target="/ppt/slideMasters/theme/theme1.xml" Id="Rfb61fd545729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777a88d32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3cf3928e9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b71d89e7c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91a5ccb15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7beb3eb6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ad841ece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ØVERHAUG-VIINIKKA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