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aabb3ef37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1e65659114913"/>
  </p:sldMasterIdLst>
  <p:sldIdLst>
    <p:sldId xmlns:r="http://schemas.openxmlformats.org/officeDocument/2006/relationships" id="256" r:id="R874d05ac8863496b"/>
    <p:sldId xmlns:r="http://schemas.openxmlformats.org/officeDocument/2006/relationships" id="257" r:id="Racc395b5a85a48be"/>
    <p:sldId xmlns:r="http://schemas.openxmlformats.org/officeDocument/2006/relationships" id="258" r:id="Re388b1ee3faf4b80"/>
    <p:sldId xmlns:r="http://schemas.openxmlformats.org/officeDocument/2006/relationships" id="259" r:id="Rdfe22590941c4966"/>
    <p:sldId xmlns:r="http://schemas.openxmlformats.org/officeDocument/2006/relationships" id="260" r:id="Reba8ad0832fd4912"/>
    <p:sldId xmlns:r="http://schemas.openxmlformats.org/officeDocument/2006/relationships" id="261" r:id="R110b42bf8f004d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1e65659114913" /><Relationship Type="http://schemas.openxmlformats.org/officeDocument/2006/relationships/slide" Target="/ppt/slides/slide1.xml" Id="R874d05ac8863496b" /><Relationship Type="http://schemas.openxmlformats.org/officeDocument/2006/relationships/slide" Target="/ppt/slides/slide2.xml" Id="Racc395b5a85a48be" /><Relationship Type="http://schemas.openxmlformats.org/officeDocument/2006/relationships/slide" Target="/ppt/slides/slide3.xml" Id="Re388b1ee3faf4b80" /><Relationship Type="http://schemas.openxmlformats.org/officeDocument/2006/relationships/slide" Target="/ppt/slides/slide4.xml" Id="Rdfe22590941c4966" /><Relationship Type="http://schemas.openxmlformats.org/officeDocument/2006/relationships/slide" Target="/ppt/slides/slide5.xml" Id="Reba8ad0832fd4912" /><Relationship Type="http://schemas.openxmlformats.org/officeDocument/2006/relationships/slide" Target="/ppt/slides/slide6.xml" Id="R110b42bf8f004d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1ce0cba0c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f567eae8c4be9" /><Relationship Type="http://schemas.openxmlformats.org/officeDocument/2006/relationships/theme" Target="/ppt/slideMasters/theme/theme1.xml" Id="R12d0f7f1fb3a43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9f567eae8c4b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bc445bc36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2acd821fb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cbf73348e41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845b4523b48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4e22838e249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afb006a9d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