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aedfbe0d7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04e6ff66e4bcf"/>
  </p:sldMasterIdLst>
  <p:sldIdLst>
    <p:sldId xmlns:r="http://schemas.openxmlformats.org/officeDocument/2006/relationships" id="256" r:id="R1ebd9b7d975a4b17"/>
    <p:sldId xmlns:r="http://schemas.openxmlformats.org/officeDocument/2006/relationships" id="257" r:id="R3c7ed69473414412"/>
    <p:sldId xmlns:r="http://schemas.openxmlformats.org/officeDocument/2006/relationships" id="258" r:id="Rb13a3364152b4c43"/>
    <p:sldId xmlns:r="http://schemas.openxmlformats.org/officeDocument/2006/relationships" id="259" r:id="R65440639fbcd44a0"/>
    <p:sldId xmlns:r="http://schemas.openxmlformats.org/officeDocument/2006/relationships" id="260" r:id="R1379ee409c0e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04e6ff66e4bcf" /><Relationship Type="http://schemas.openxmlformats.org/officeDocument/2006/relationships/slide" Target="/ppt/slides/slide1.xml" Id="R1ebd9b7d975a4b17" /><Relationship Type="http://schemas.openxmlformats.org/officeDocument/2006/relationships/slide" Target="/ppt/slides/slide2.xml" Id="R3c7ed69473414412" /><Relationship Type="http://schemas.openxmlformats.org/officeDocument/2006/relationships/slide" Target="/ppt/slides/slide3.xml" Id="Rb13a3364152b4c43" /><Relationship Type="http://schemas.openxmlformats.org/officeDocument/2006/relationships/slide" Target="/ppt/slides/slide4.xml" Id="R65440639fbcd44a0" /><Relationship Type="http://schemas.openxmlformats.org/officeDocument/2006/relationships/slide" Target="/ppt/slides/slide5.xml" Id="R1379ee409c0e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7174de2514f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837da75d47f9" /><Relationship Type="http://schemas.openxmlformats.org/officeDocument/2006/relationships/theme" Target="/ppt/slideMasters/theme/theme1.xml" Id="Rfa87f13ea2c8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9837da75d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c8e0b9fc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79f5f0ce49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e5663bc564c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3a82fdbc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61ed118624c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STATSBANENES VERKSTEDARBERFORENING AVD 13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