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2e3220e7029409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cdf38923c0042b5"/>
  </p:sldMasterIdLst>
  <p:sldIdLst>
    <p:sldId xmlns:r="http://schemas.openxmlformats.org/officeDocument/2006/relationships" id="256" r:id="R353697ee6af84199"/>
    <p:sldId xmlns:r="http://schemas.openxmlformats.org/officeDocument/2006/relationships" id="257" r:id="Rf5a0f4b1ac1a4507"/>
    <p:sldId xmlns:r="http://schemas.openxmlformats.org/officeDocument/2006/relationships" id="258" r:id="R38bc640ddb8b48b7"/>
    <p:sldId xmlns:r="http://schemas.openxmlformats.org/officeDocument/2006/relationships" id="259" r:id="Re9c348baeaae4e53"/>
    <p:sldId xmlns:r="http://schemas.openxmlformats.org/officeDocument/2006/relationships" id="260" r:id="Rbca12d6233aa4bb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df38923c0042b5" /><Relationship Type="http://schemas.openxmlformats.org/officeDocument/2006/relationships/slide" Target="/ppt/slides/slide1.xml" Id="R353697ee6af84199" /><Relationship Type="http://schemas.openxmlformats.org/officeDocument/2006/relationships/slide" Target="/ppt/slides/slide2.xml" Id="Rf5a0f4b1ac1a4507" /><Relationship Type="http://schemas.openxmlformats.org/officeDocument/2006/relationships/slide" Target="/ppt/slides/slide3.xml" Id="R38bc640ddb8b48b7" /><Relationship Type="http://schemas.openxmlformats.org/officeDocument/2006/relationships/slide" Target="/ppt/slides/slide4.xml" Id="Re9c348baeaae4e53" /><Relationship Type="http://schemas.openxmlformats.org/officeDocument/2006/relationships/slide" Target="/ppt/slides/slide5.xml" Id="Rbca12d6233aa4bb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b92cb1052c40f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ac24cccebc4225" /><Relationship Type="http://schemas.openxmlformats.org/officeDocument/2006/relationships/theme" Target="/ppt/slideMasters/theme/theme1.xml" Id="Rb887024c6024446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bac24cccebc422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0f8c20424e43e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50e0862f554ed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7f9b425837499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df7074ef9e426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a2e3e85708488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BANEPERSONALETS LANDSRÅD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BANEPERSONALETS LANDSRÅD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BANEPERSONALETS LANDSRÅD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BANEPERSONALETS LANDSRÅD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BANEPERSONALETS LANDSRÅD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BANEPERSONALETS LANDSRÅD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Møllergata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0179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15 30 88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kleoru@jbv.no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975 622 827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BANEPERSONALETS LANDSRÅD</a:t>
            </a:r>
          </a:p>
        </p:txBody>
      </p:sp>
    </p:spTree>
  </p:cSld>
  <p:clrMapOvr>
    <a:masterClrMapping xmlns:a="http://schemas.openxmlformats.org/drawingml/2006/main"/>
  </p:clrMapOvr>
</p:sld>
</file>