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2b9aa80c4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90ea4309004fca"/>
  </p:sldMasterIdLst>
  <p:sldIdLst>
    <p:sldId xmlns:r="http://schemas.openxmlformats.org/officeDocument/2006/relationships" id="256" r:id="R120e5df1857440ff"/>
    <p:sldId xmlns:r="http://schemas.openxmlformats.org/officeDocument/2006/relationships" id="257" r:id="R912bd451540b48cc"/>
    <p:sldId xmlns:r="http://schemas.openxmlformats.org/officeDocument/2006/relationships" id="258" r:id="Rd13eeca714be462a"/>
    <p:sldId xmlns:r="http://schemas.openxmlformats.org/officeDocument/2006/relationships" id="259" r:id="Rcd487e00552f4e89"/>
    <p:sldId xmlns:r="http://schemas.openxmlformats.org/officeDocument/2006/relationships" id="260" r:id="R590aff1931ee47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0ea4309004fca" /><Relationship Type="http://schemas.openxmlformats.org/officeDocument/2006/relationships/slide" Target="/ppt/slides/slide1.xml" Id="R120e5df1857440ff" /><Relationship Type="http://schemas.openxmlformats.org/officeDocument/2006/relationships/slide" Target="/ppt/slides/slide2.xml" Id="R912bd451540b48cc" /><Relationship Type="http://schemas.openxmlformats.org/officeDocument/2006/relationships/slide" Target="/ppt/slides/slide3.xml" Id="Rd13eeca714be462a" /><Relationship Type="http://schemas.openxmlformats.org/officeDocument/2006/relationships/slide" Target="/ppt/slides/slide4.xml" Id="Rcd487e00552f4e89" /><Relationship Type="http://schemas.openxmlformats.org/officeDocument/2006/relationships/slide" Target="/ppt/slides/slide5.xml" Id="R590aff1931ee47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447cbeca6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ebda050840f2" /><Relationship Type="http://schemas.openxmlformats.org/officeDocument/2006/relationships/theme" Target="/ppt/slideMasters/theme/theme1.xml" Id="Ree30e5fe854c4d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bebda0508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fb4296176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69c7c422044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c6362d44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38b2de896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659e4058e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RANA AVD 172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RANA AVD 172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post.172@fagforbundet.org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975 746 852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