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779b2c189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b0c07d4ba94abf"/>
  </p:sldMasterIdLst>
  <p:sldIdLst>
    <p:sldId xmlns:r="http://schemas.openxmlformats.org/officeDocument/2006/relationships" id="256" r:id="Ree89dbb29ef84e2f"/>
    <p:sldId xmlns:r="http://schemas.openxmlformats.org/officeDocument/2006/relationships" id="257" r:id="R45f14d6df4934d0c"/>
    <p:sldId xmlns:r="http://schemas.openxmlformats.org/officeDocument/2006/relationships" id="258" r:id="Rbd963c8f8c264ce6"/>
    <p:sldId xmlns:r="http://schemas.openxmlformats.org/officeDocument/2006/relationships" id="259" r:id="Rf1d08a40943a4562"/>
    <p:sldId xmlns:r="http://schemas.openxmlformats.org/officeDocument/2006/relationships" id="260" r:id="R40e3348e48fa49f5"/>
    <p:sldId xmlns:r="http://schemas.openxmlformats.org/officeDocument/2006/relationships" id="261" r:id="R50c4866e95b0400a"/>
    <p:sldId xmlns:r="http://schemas.openxmlformats.org/officeDocument/2006/relationships" id="262" r:id="Rb094ecb3bd26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0c07d4ba94abf" /><Relationship Type="http://schemas.openxmlformats.org/officeDocument/2006/relationships/slide" Target="/ppt/slides/slide1.xml" Id="Ree89dbb29ef84e2f" /><Relationship Type="http://schemas.openxmlformats.org/officeDocument/2006/relationships/slide" Target="/ppt/slides/slide2.xml" Id="R45f14d6df4934d0c" /><Relationship Type="http://schemas.openxmlformats.org/officeDocument/2006/relationships/slide" Target="/ppt/slides/slide3.xml" Id="Rbd963c8f8c264ce6" /><Relationship Type="http://schemas.openxmlformats.org/officeDocument/2006/relationships/slide" Target="/ppt/slides/slide4.xml" Id="Rf1d08a40943a4562" /><Relationship Type="http://schemas.openxmlformats.org/officeDocument/2006/relationships/slide" Target="/ppt/slides/slide5.xml" Id="R40e3348e48fa49f5" /><Relationship Type="http://schemas.openxmlformats.org/officeDocument/2006/relationships/slide" Target="/ppt/slides/slide6.xml" Id="R50c4866e95b0400a" /><Relationship Type="http://schemas.openxmlformats.org/officeDocument/2006/relationships/slide" Target="/ppt/slides/slide7.xml" Id="Rb094ecb3bd26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6bffd45c1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8c236f3a4c7e" /><Relationship Type="http://schemas.openxmlformats.org/officeDocument/2006/relationships/theme" Target="/ppt/slideMasters/theme/theme1.xml" Id="R1097df3c59a4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48c236f3a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0c9ef14b48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fe447d31843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9deed2ab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55f15057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bfe1e8a947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aabb7573f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dc629b19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OSLOKANALEN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OSLOKANALEN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41 106 791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41 044 815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39 577 594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223 472 817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260 468 316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MUST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Fondsfinans, 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975 782 174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OSLOKANALEN AS</a:t>
            </a:r>
          </a:p>
        </p:txBody>
      </p:sp>
    </p:spTree>
  </p:cSld>
  <p:clrMapOvr>
    <a:masterClrMapping xmlns:a="http://schemas.openxmlformats.org/drawingml/2006/main"/>
  </p:clrMapOvr>
</p:sld>
</file>