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6e48d3b87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8c4886e4b4227"/>
  </p:sldMasterIdLst>
  <p:sldIdLst>
    <p:sldId xmlns:r="http://schemas.openxmlformats.org/officeDocument/2006/relationships" id="256" r:id="Rbc6b506ef2c94eee"/>
    <p:sldId xmlns:r="http://schemas.openxmlformats.org/officeDocument/2006/relationships" id="257" r:id="R7a6ff4edd1544c4f"/>
    <p:sldId xmlns:r="http://schemas.openxmlformats.org/officeDocument/2006/relationships" id="258" r:id="R0e9135d59cdf45de"/>
    <p:sldId xmlns:r="http://schemas.openxmlformats.org/officeDocument/2006/relationships" id="259" r:id="Rd51177e6421e4fc0"/>
    <p:sldId xmlns:r="http://schemas.openxmlformats.org/officeDocument/2006/relationships" id="260" r:id="R802988d2329947e0"/>
    <p:sldId xmlns:r="http://schemas.openxmlformats.org/officeDocument/2006/relationships" id="261" r:id="Rdd59feccce0b40d4"/>
    <p:sldId xmlns:r="http://schemas.openxmlformats.org/officeDocument/2006/relationships" id="262" r:id="R13091bdad18d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8c4886e4b4227" /><Relationship Type="http://schemas.openxmlformats.org/officeDocument/2006/relationships/slide" Target="/ppt/slides/slide1.xml" Id="Rbc6b506ef2c94eee" /><Relationship Type="http://schemas.openxmlformats.org/officeDocument/2006/relationships/slide" Target="/ppt/slides/slide2.xml" Id="R7a6ff4edd1544c4f" /><Relationship Type="http://schemas.openxmlformats.org/officeDocument/2006/relationships/slide" Target="/ppt/slides/slide3.xml" Id="R0e9135d59cdf45de" /><Relationship Type="http://schemas.openxmlformats.org/officeDocument/2006/relationships/slide" Target="/ppt/slides/slide4.xml" Id="Rd51177e6421e4fc0" /><Relationship Type="http://schemas.openxmlformats.org/officeDocument/2006/relationships/slide" Target="/ppt/slides/slide5.xml" Id="R802988d2329947e0" /><Relationship Type="http://schemas.openxmlformats.org/officeDocument/2006/relationships/slide" Target="/ppt/slides/slide6.xml" Id="Rdd59feccce0b40d4" /><Relationship Type="http://schemas.openxmlformats.org/officeDocument/2006/relationships/slide" Target="/ppt/slides/slide7.xml" Id="R13091bdad18d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2fc6023b8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edca0d814c47" /><Relationship Type="http://schemas.openxmlformats.org/officeDocument/2006/relationships/theme" Target="/ppt/slideMasters/theme/theme1.xml" Id="R3996de448e8f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7edca0d81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b5dba4b6e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4e4d06cd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3ab75235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b9798d0f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c187e78a9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cc01fd59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47a5849d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