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de7b372c8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7931bee2a4746"/>
  </p:sldMasterIdLst>
  <p:sldIdLst>
    <p:sldId xmlns:r="http://schemas.openxmlformats.org/officeDocument/2006/relationships" id="256" r:id="R8ecac6a2da054c3a"/>
    <p:sldId xmlns:r="http://schemas.openxmlformats.org/officeDocument/2006/relationships" id="257" r:id="Rd92ca3bf489e4c36"/>
    <p:sldId xmlns:r="http://schemas.openxmlformats.org/officeDocument/2006/relationships" id="258" r:id="R9d863be4b6a740d0"/>
    <p:sldId xmlns:r="http://schemas.openxmlformats.org/officeDocument/2006/relationships" id="259" r:id="R020cd28f8ea14c38"/>
    <p:sldId xmlns:r="http://schemas.openxmlformats.org/officeDocument/2006/relationships" id="260" r:id="R7e4a448f9430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7931bee2a4746" /><Relationship Type="http://schemas.openxmlformats.org/officeDocument/2006/relationships/slide" Target="/ppt/slides/slide1.xml" Id="R8ecac6a2da054c3a" /><Relationship Type="http://schemas.openxmlformats.org/officeDocument/2006/relationships/slide" Target="/ppt/slides/slide2.xml" Id="Rd92ca3bf489e4c36" /><Relationship Type="http://schemas.openxmlformats.org/officeDocument/2006/relationships/slide" Target="/ppt/slides/slide3.xml" Id="R9d863be4b6a740d0" /><Relationship Type="http://schemas.openxmlformats.org/officeDocument/2006/relationships/slide" Target="/ppt/slides/slide4.xml" Id="R020cd28f8ea14c38" /><Relationship Type="http://schemas.openxmlformats.org/officeDocument/2006/relationships/slide" Target="/ppt/slides/slide5.xml" Id="R7e4a448f9430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08dd17bba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824b1f12940d1" /><Relationship Type="http://schemas.openxmlformats.org/officeDocument/2006/relationships/theme" Target="/ppt/slideMasters/theme/theme1.xml" Id="Rf0a08f623dd0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824b1f129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68671906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1e3321a8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9be6dcc8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dbf7eb8c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6d4d652f8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INVEST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INVEST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975 814 378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