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f6fb40f63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0879be8b441c5"/>
  </p:sldMasterIdLst>
  <p:sldIdLst>
    <p:sldId xmlns:r="http://schemas.openxmlformats.org/officeDocument/2006/relationships" id="256" r:id="R61c864096cad43b1"/>
    <p:sldId xmlns:r="http://schemas.openxmlformats.org/officeDocument/2006/relationships" id="257" r:id="R5dfcf2a7b8f04baf"/>
    <p:sldId xmlns:r="http://schemas.openxmlformats.org/officeDocument/2006/relationships" id="258" r:id="R6bd41e726b8043f3"/>
    <p:sldId xmlns:r="http://schemas.openxmlformats.org/officeDocument/2006/relationships" id="259" r:id="R312bb029901f4cb6"/>
    <p:sldId xmlns:r="http://schemas.openxmlformats.org/officeDocument/2006/relationships" id="260" r:id="R01e8041415774dbd"/>
    <p:sldId xmlns:r="http://schemas.openxmlformats.org/officeDocument/2006/relationships" id="261" r:id="Rd162d129b4f9424a"/>
    <p:sldId xmlns:r="http://schemas.openxmlformats.org/officeDocument/2006/relationships" id="262" r:id="Rf07873deb771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0879be8b441c5" /><Relationship Type="http://schemas.openxmlformats.org/officeDocument/2006/relationships/slide" Target="/ppt/slides/slide1.xml" Id="R61c864096cad43b1" /><Relationship Type="http://schemas.openxmlformats.org/officeDocument/2006/relationships/slide" Target="/ppt/slides/slide2.xml" Id="R5dfcf2a7b8f04baf" /><Relationship Type="http://schemas.openxmlformats.org/officeDocument/2006/relationships/slide" Target="/ppt/slides/slide3.xml" Id="R6bd41e726b8043f3" /><Relationship Type="http://schemas.openxmlformats.org/officeDocument/2006/relationships/slide" Target="/ppt/slides/slide4.xml" Id="R312bb029901f4cb6" /><Relationship Type="http://schemas.openxmlformats.org/officeDocument/2006/relationships/slide" Target="/ppt/slides/slide5.xml" Id="R01e8041415774dbd" /><Relationship Type="http://schemas.openxmlformats.org/officeDocument/2006/relationships/slide" Target="/ppt/slides/slide6.xml" Id="Rd162d129b4f9424a" /><Relationship Type="http://schemas.openxmlformats.org/officeDocument/2006/relationships/slide" Target="/ppt/slides/slide7.xml" Id="Rf07873deb771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fc26f353b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b51f4748c46f2" /><Relationship Type="http://schemas.openxmlformats.org/officeDocument/2006/relationships/theme" Target="/ppt/slideMasters/theme/theme1.xml" Id="R2cf70502b7b3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cb51f4748c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edf37e3b5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f9db80cb8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bafeb72e40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69e0606c44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50b8b95f9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e96fe77a4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efd772cb7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KASI INVEST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9 988 211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JORDE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Rukkedalsvegen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975 862 968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