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ac99d14e994e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91ec5a41b842b9"/>
  </p:sldMasterIdLst>
  <p:sldIdLst>
    <p:sldId xmlns:r="http://schemas.openxmlformats.org/officeDocument/2006/relationships" id="256" r:id="R4adbedc476344e3d"/>
    <p:sldId xmlns:r="http://schemas.openxmlformats.org/officeDocument/2006/relationships" id="257" r:id="R87ef5ed9a0c8459b"/>
    <p:sldId xmlns:r="http://schemas.openxmlformats.org/officeDocument/2006/relationships" id="258" r:id="R9e0256a5aeda421d"/>
    <p:sldId xmlns:r="http://schemas.openxmlformats.org/officeDocument/2006/relationships" id="259" r:id="R47d6d30f24014ced"/>
    <p:sldId xmlns:r="http://schemas.openxmlformats.org/officeDocument/2006/relationships" id="260" r:id="R3b22b29ff62240bd"/>
    <p:sldId xmlns:r="http://schemas.openxmlformats.org/officeDocument/2006/relationships" id="261" r:id="Re282e4dffe5d46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91ec5a41b842b9" /><Relationship Type="http://schemas.openxmlformats.org/officeDocument/2006/relationships/slide" Target="/ppt/slides/slide1.xml" Id="R4adbedc476344e3d" /><Relationship Type="http://schemas.openxmlformats.org/officeDocument/2006/relationships/slide" Target="/ppt/slides/slide2.xml" Id="R87ef5ed9a0c8459b" /><Relationship Type="http://schemas.openxmlformats.org/officeDocument/2006/relationships/slide" Target="/ppt/slides/slide3.xml" Id="R9e0256a5aeda421d" /><Relationship Type="http://schemas.openxmlformats.org/officeDocument/2006/relationships/slide" Target="/ppt/slides/slide4.xml" Id="R47d6d30f24014ced" /><Relationship Type="http://schemas.openxmlformats.org/officeDocument/2006/relationships/slide" Target="/ppt/slides/slide5.xml" Id="R3b22b29ff62240bd" /><Relationship Type="http://schemas.openxmlformats.org/officeDocument/2006/relationships/slide" Target="/ppt/slides/slide6.xml" Id="Re282e4dffe5d46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9c2ed44fe747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f6aa0867f4c76" /><Relationship Type="http://schemas.openxmlformats.org/officeDocument/2006/relationships/theme" Target="/ppt/slideMasters/theme/theme1.xml" Id="R9690a13c013147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9f6aa0867f4c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c87e1719f4f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98956f3cc40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af02834704e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70ffd6bb748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3a4f641844f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e5ea0476f49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 KOLLEMOS STIFTELSE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KOLLEMOS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 KOLLEMOS STIFTELSE ble etablert [år] og holder til i Snartemo.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KOLLEMOS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KOLLEMOS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KOLLEMOS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232 168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102 908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320 840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731 324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KOLLEMOS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v/Johnny Stokkeland, Lygnaveien 579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4590 Snartemo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975 877 396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KOLLEMOS STIFTELSE</a:t>
            </a:r>
          </a:p>
        </p:txBody>
      </p:sp>
    </p:spTree>
  </p:cSld>
  <p:clrMapOvr>
    <a:masterClrMapping xmlns:a="http://schemas.openxmlformats.org/drawingml/2006/main"/>
  </p:clrMapOvr>
</p:sld>
</file>