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f84916e2c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14b728dac4c8f"/>
  </p:sldMasterIdLst>
  <p:sldIdLst>
    <p:sldId xmlns:r="http://schemas.openxmlformats.org/officeDocument/2006/relationships" id="256" r:id="R58f15048cfba43a4"/>
    <p:sldId xmlns:r="http://schemas.openxmlformats.org/officeDocument/2006/relationships" id="257" r:id="Ra4ee4e5865964842"/>
    <p:sldId xmlns:r="http://schemas.openxmlformats.org/officeDocument/2006/relationships" id="258" r:id="R4adf0f5df7d94b64"/>
    <p:sldId xmlns:r="http://schemas.openxmlformats.org/officeDocument/2006/relationships" id="259" r:id="R370ffdd9a2384d16"/>
    <p:sldId xmlns:r="http://schemas.openxmlformats.org/officeDocument/2006/relationships" id="260" r:id="Ra7721678af174e05"/>
    <p:sldId xmlns:r="http://schemas.openxmlformats.org/officeDocument/2006/relationships" id="261" r:id="Rb971b641cb1b4bd6"/>
    <p:sldId xmlns:r="http://schemas.openxmlformats.org/officeDocument/2006/relationships" id="262" r:id="R6b8ee0ec0f27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14b728dac4c8f" /><Relationship Type="http://schemas.openxmlformats.org/officeDocument/2006/relationships/slide" Target="/ppt/slides/slide1.xml" Id="R58f15048cfba43a4" /><Relationship Type="http://schemas.openxmlformats.org/officeDocument/2006/relationships/slide" Target="/ppt/slides/slide2.xml" Id="Ra4ee4e5865964842" /><Relationship Type="http://schemas.openxmlformats.org/officeDocument/2006/relationships/slide" Target="/ppt/slides/slide3.xml" Id="R4adf0f5df7d94b64" /><Relationship Type="http://schemas.openxmlformats.org/officeDocument/2006/relationships/slide" Target="/ppt/slides/slide4.xml" Id="R370ffdd9a2384d16" /><Relationship Type="http://schemas.openxmlformats.org/officeDocument/2006/relationships/slide" Target="/ppt/slides/slide5.xml" Id="Ra7721678af174e05" /><Relationship Type="http://schemas.openxmlformats.org/officeDocument/2006/relationships/slide" Target="/ppt/slides/slide6.xml" Id="Rb971b641cb1b4bd6" /><Relationship Type="http://schemas.openxmlformats.org/officeDocument/2006/relationships/slide" Target="/ppt/slides/slide7.xml" Id="R6b8ee0ec0f27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ec8a84789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eb0277504194" /><Relationship Type="http://schemas.openxmlformats.org/officeDocument/2006/relationships/theme" Target="/ppt/slideMasters/theme/theme1.xml" Id="R3ed799b0e680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2eb027750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b5831e47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3e9b623b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26db619f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f1bcef5a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365cc623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acf08653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e8c199b8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