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d5c0f0323c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0ae6d909c4bf9"/>
  </p:sldMasterIdLst>
  <p:sldIdLst>
    <p:sldId xmlns:r="http://schemas.openxmlformats.org/officeDocument/2006/relationships" id="256" r:id="R443ea50d774e4ee0"/>
    <p:sldId xmlns:r="http://schemas.openxmlformats.org/officeDocument/2006/relationships" id="257" r:id="R63a9b84238064221"/>
    <p:sldId xmlns:r="http://schemas.openxmlformats.org/officeDocument/2006/relationships" id="258" r:id="Rb0c60cd0ef31470f"/>
    <p:sldId xmlns:r="http://schemas.openxmlformats.org/officeDocument/2006/relationships" id="259" r:id="R4fdb0eea86c742b7"/>
    <p:sldId xmlns:r="http://schemas.openxmlformats.org/officeDocument/2006/relationships" id="260" r:id="R2c0bbe25933e4d54"/>
    <p:sldId xmlns:r="http://schemas.openxmlformats.org/officeDocument/2006/relationships" id="261" r:id="Rfc9bf153ffe041be"/>
    <p:sldId xmlns:r="http://schemas.openxmlformats.org/officeDocument/2006/relationships" id="262" r:id="Ra68255897c7c4a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0ae6d909c4bf9" /><Relationship Type="http://schemas.openxmlformats.org/officeDocument/2006/relationships/slide" Target="/ppt/slides/slide1.xml" Id="R443ea50d774e4ee0" /><Relationship Type="http://schemas.openxmlformats.org/officeDocument/2006/relationships/slide" Target="/ppt/slides/slide2.xml" Id="R63a9b84238064221" /><Relationship Type="http://schemas.openxmlformats.org/officeDocument/2006/relationships/slide" Target="/ppt/slides/slide3.xml" Id="Rb0c60cd0ef31470f" /><Relationship Type="http://schemas.openxmlformats.org/officeDocument/2006/relationships/slide" Target="/ppt/slides/slide4.xml" Id="R4fdb0eea86c742b7" /><Relationship Type="http://schemas.openxmlformats.org/officeDocument/2006/relationships/slide" Target="/ppt/slides/slide5.xml" Id="R2c0bbe25933e4d54" /><Relationship Type="http://schemas.openxmlformats.org/officeDocument/2006/relationships/slide" Target="/ppt/slides/slide6.xml" Id="Rfc9bf153ffe041be" /><Relationship Type="http://schemas.openxmlformats.org/officeDocument/2006/relationships/slide" Target="/ppt/slides/slide7.xml" Id="Ra68255897c7c4a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dbb8a8f6e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2858b10654e6d" /><Relationship Type="http://schemas.openxmlformats.org/officeDocument/2006/relationships/theme" Target="/ppt/slideMasters/theme/theme1.xml" Id="R974e22115d20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2858b1065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18212e3f9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8211fd6ef4a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131c39bf5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2415bda6d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c7c29717b44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0663c452c4a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c9373fdbb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REVISJON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10 509 305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4 096 998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5 627 564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00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975 898 946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REVISJON AS</a:t>
            </a:r>
          </a:p>
        </p:txBody>
      </p:sp>
    </p:spTree>
  </p:cSld>
  <p:clrMapOvr>
    <a:masterClrMapping xmlns:a="http://schemas.openxmlformats.org/drawingml/2006/main"/>
  </p:clrMapOvr>
</p:sld>
</file>