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b821f47b4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1abaf56314808"/>
  </p:sldMasterIdLst>
  <p:sldIdLst>
    <p:sldId xmlns:r="http://schemas.openxmlformats.org/officeDocument/2006/relationships" id="256" r:id="Rd8408419defd4c18"/>
    <p:sldId xmlns:r="http://schemas.openxmlformats.org/officeDocument/2006/relationships" id="257" r:id="R8f2c8ddff7b04a66"/>
    <p:sldId xmlns:r="http://schemas.openxmlformats.org/officeDocument/2006/relationships" id="258" r:id="R2538988b25f74a38"/>
    <p:sldId xmlns:r="http://schemas.openxmlformats.org/officeDocument/2006/relationships" id="259" r:id="R74c07f0cb08343fa"/>
    <p:sldId xmlns:r="http://schemas.openxmlformats.org/officeDocument/2006/relationships" id="260" r:id="R4f073d83c94e44fc"/>
    <p:sldId xmlns:r="http://schemas.openxmlformats.org/officeDocument/2006/relationships" id="261" r:id="R686b4745ae8743bc"/>
    <p:sldId xmlns:r="http://schemas.openxmlformats.org/officeDocument/2006/relationships" id="262" r:id="R063432cc38cb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1abaf56314808" /><Relationship Type="http://schemas.openxmlformats.org/officeDocument/2006/relationships/slide" Target="/ppt/slides/slide1.xml" Id="Rd8408419defd4c18" /><Relationship Type="http://schemas.openxmlformats.org/officeDocument/2006/relationships/slide" Target="/ppt/slides/slide2.xml" Id="R8f2c8ddff7b04a66" /><Relationship Type="http://schemas.openxmlformats.org/officeDocument/2006/relationships/slide" Target="/ppt/slides/slide3.xml" Id="R2538988b25f74a38" /><Relationship Type="http://schemas.openxmlformats.org/officeDocument/2006/relationships/slide" Target="/ppt/slides/slide4.xml" Id="R74c07f0cb08343fa" /><Relationship Type="http://schemas.openxmlformats.org/officeDocument/2006/relationships/slide" Target="/ppt/slides/slide5.xml" Id="R4f073d83c94e44fc" /><Relationship Type="http://schemas.openxmlformats.org/officeDocument/2006/relationships/slide" Target="/ppt/slides/slide6.xml" Id="R686b4745ae8743bc" /><Relationship Type="http://schemas.openxmlformats.org/officeDocument/2006/relationships/slide" Target="/ppt/slides/slide7.xml" Id="R063432cc38cb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e4641bd5a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2506a9be74bbc" /><Relationship Type="http://schemas.openxmlformats.org/officeDocument/2006/relationships/theme" Target="/ppt/slideMasters/theme/theme1.xml" Id="R61c2bcad8ff7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2506a9be7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0b8b60d3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a1646e85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43bce268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bf436a66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b2762aff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e3ed018e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f9f3472a4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REGNSKAP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7 498 719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post@myreregnskap.no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www.myreregnskap.no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975 916 766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