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5cb13384494c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92e1aa95e74086"/>
  </p:sldMasterIdLst>
  <p:sldIdLst>
    <p:sldId xmlns:r="http://schemas.openxmlformats.org/officeDocument/2006/relationships" id="256" r:id="Rf3db974cc7f54403"/>
    <p:sldId xmlns:r="http://schemas.openxmlformats.org/officeDocument/2006/relationships" id="257" r:id="R69d31a341413499e"/>
    <p:sldId xmlns:r="http://schemas.openxmlformats.org/officeDocument/2006/relationships" id="258" r:id="R3f04fda8f9044b90"/>
    <p:sldId xmlns:r="http://schemas.openxmlformats.org/officeDocument/2006/relationships" id="259" r:id="R8a023586281a4520"/>
    <p:sldId xmlns:r="http://schemas.openxmlformats.org/officeDocument/2006/relationships" id="260" r:id="Ra489ad33496c4dfc"/>
    <p:sldId xmlns:r="http://schemas.openxmlformats.org/officeDocument/2006/relationships" id="261" r:id="Raac7ba781d9347ce"/>
    <p:sldId xmlns:r="http://schemas.openxmlformats.org/officeDocument/2006/relationships" id="262" r:id="R7a706c485e1a43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92e1aa95e74086" /><Relationship Type="http://schemas.openxmlformats.org/officeDocument/2006/relationships/slide" Target="/ppt/slides/slide1.xml" Id="Rf3db974cc7f54403" /><Relationship Type="http://schemas.openxmlformats.org/officeDocument/2006/relationships/slide" Target="/ppt/slides/slide2.xml" Id="R69d31a341413499e" /><Relationship Type="http://schemas.openxmlformats.org/officeDocument/2006/relationships/slide" Target="/ppt/slides/slide3.xml" Id="R3f04fda8f9044b90" /><Relationship Type="http://schemas.openxmlformats.org/officeDocument/2006/relationships/slide" Target="/ppt/slides/slide4.xml" Id="R8a023586281a4520" /><Relationship Type="http://schemas.openxmlformats.org/officeDocument/2006/relationships/slide" Target="/ppt/slides/slide5.xml" Id="Ra489ad33496c4dfc" /><Relationship Type="http://schemas.openxmlformats.org/officeDocument/2006/relationships/slide" Target="/ppt/slides/slide6.xml" Id="Raac7ba781d9347ce" /><Relationship Type="http://schemas.openxmlformats.org/officeDocument/2006/relationships/slide" Target="/ppt/slides/slide7.xml" Id="R7a706c485e1a43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2224f66c9a46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3b7eebc8d4e04" /><Relationship Type="http://schemas.openxmlformats.org/officeDocument/2006/relationships/theme" Target="/ppt/slideMasters/theme/theme1.xml" Id="R7b3e4bd87ee147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c3b7eebc8d4e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98c92726444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bcf06deaa40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db71ef26944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485af89fd4c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f7888463a44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221fbeffc41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d12bffc4b4f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PANDION COMMUNICATION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PANDION COMMUNICATION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483 282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1 342 178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1 380 002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HELGAKER JAN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Borgund Økonomi AS, Lilleakerveien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975 955 486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