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0112f4b4d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0fca46dd04cb8"/>
  </p:sldMasterIdLst>
  <p:sldIdLst>
    <p:sldId xmlns:r="http://schemas.openxmlformats.org/officeDocument/2006/relationships" id="256" r:id="R59390e2900b141bb"/>
    <p:sldId xmlns:r="http://schemas.openxmlformats.org/officeDocument/2006/relationships" id="257" r:id="Rc3e31f256de1480f"/>
    <p:sldId xmlns:r="http://schemas.openxmlformats.org/officeDocument/2006/relationships" id="258" r:id="Rc4534cf1bee0485b"/>
    <p:sldId xmlns:r="http://schemas.openxmlformats.org/officeDocument/2006/relationships" id="259" r:id="R6cd20ef3c5d845b3"/>
    <p:sldId xmlns:r="http://schemas.openxmlformats.org/officeDocument/2006/relationships" id="260" r:id="Rea8872bc318340b0"/>
    <p:sldId xmlns:r="http://schemas.openxmlformats.org/officeDocument/2006/relationships" id="261" r:id="R814ff805f8824340"/>
    <p:sldId xmlns:r="http://schemas.openxmlformats.org/officeDocument/2006/relationships" id="262" r:id="R41f71a6aced3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0fca46dd04cb8" /><Relationship Type="http://schemas.openxmlformats.org/officeDocument/2006/relationships/slide" Target="/ppt/slides/slide1.xml" Id="R59390e2900b141bb" /><Relationship Type="http://schemas.openxmlformats.org/officeDocument/2006/relationships/slide" Target="/ppt/slides/slide2.xml" Id="Rc3e31f256de1480f" /><Relationship Type="http://schemas.openxmlformats.org/officeDocument/2006/relationships/slide" Target="/ppt/slides/slide3.xml" Id="Rc4534cf1bee0485b" /><Relationship Type="http://schemas.openxmlformats.org/officeDocument/2006/relationships/slide" Target="/ppt/slides/slide4.xml" Id="R6cd20ef3c5d845b3" /><Relationship Type="http://schemas.openxmlformats.org/officeDocument/2006/relationships/slide" Target="/ppt/slides/slide5.xml" Id="Rea8872bc318340b0" /><Relationship Type="http://schemas.openxmlformats.org/officeDocument/2006/relationships/slide" Target="/ppt/slides/slide6.xml" Id="R814ff805f8824340" /><Relationship Type="http://schemas.openxmlformats.org/officeDocument/2006/relationships/slide" Target="/ppt/slides/slide7.xml" Id="R41f71a6aced3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5563b5547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b3164eb14b8c" /><Relationship Type="http://schemas.openxmlformats.org/officeDocument/2006/relationships/theme" Target="/ppt/slideMasters/theme/theme1.xml" Id="R3fa36d123717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6b3164eb1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50995186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9c53ebc38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76177ce7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b88c4136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138019e3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1128953d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0550481a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