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c29e2b40d446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fb0eb990d54d8e"/>
  </p:sldMasterIdLst>
  <p:sldIdLst>
    <p:sldId xmlns:r="http://schemas.openxmlformats.org/officeDocument/2006/relationships" id="256" r:id="R8bf2968c628a4568"/>
    <p:sldId xmlns:r="http://schemas.openxmlformats.org/officeDocument/2006/relationships" id="257" r:id="Rc2830621bfe84a60"/>
    <p:sldId xmlns:r="http://schemas.openxmlformats.org/officeDocument/2006/relationships" id="258" r:id="R44a4966f7ad44db5"/>
    <p:sldId xmlns:r="http://schemas.openxmlformats.org/officeDocument/2006/relationships" id="259" r:id="R2f372aec5e534ced"/>
    <p:sldId xmlns:r="http://schemas.openxmlformats.org/officeDocument/2006/relationships" id="260" r:id="R1ad78d702c584952"/>
    <p:sldId xmlns:r="http://schemas.openxmlformats.org/officeDocument/2006/relationships" id="261" r:id="R4406e06ffe3b436f"/>
    <p:sldId xmlns:r="http://schemas.openxmlformats.org/officeDocument/2006/relationships" id="262" r:id="Rab98962a68a846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fb0eb990d54d8e" /><Relationship Type="http://schemas.openxmlformats.org/officeDocument/2006/relationships/slide" Target="/ppt/slides/slide1.xml" Id="R8bf2968c628a4568" /><Relationship Type="http://schemas.openxmlformats.org/officeDocument/2006/relationships/slide" Target="/ppt/slides/slide2.xml" Id="Rc2830621bfe84a60" /><Relationship Type="http://schemas.openxmlformats.org/officeDocument/2006/relationships/slide" Target="/ppt/slides/slide3.xml" Id="R44a4966f7ad44db5" /><Relationship Type="http://schemas.openxmlformats.org/officeDocument/2006/relationships/slide" Target="/ppt/slides/slide4.xml" Id="R2f372aec5e534ced" /><Relationship Type="http://schemas.openxmlformats.org/officeDocument/2006/relationships/slide" Target="/ppt/slides/slide5.xml" Id="R1ad78d702c584952" /><Relationship Type="http://schemas.openxmlformats.org/officeDocument/2006/relationships/slide" Target="/ppt/slides/slide6.xml" Id="R4406e06ffe3b436f" /><Relationship Type="http://schemas.openxmlformats.org/officeDocument/2006/relationships/slide" Target="/ppt/slides/slide7.xml" Id="Rab98962a68a846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720d08f12642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bf21a9e614a3c" /><Relationship Type="http://schemas.openxmlformats.org/officeDocument/2006/relationships/theme" Target="/ppt/slideMasters/theme/theme1.xml" Id="Rdbf1901d780849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4bf21a9e614a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126c0269944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f79f7d80e49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af5e7f4d24f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5b8884c3e42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e17586fc548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092d0768d46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3320241b54e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SVELE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−1 070 634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143 437 989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798 222 720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798 419 422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STØLE SVEIN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975 963 861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SVELE AS</a:t>
            </a:r>
          </a:p>
        </p:txBody>
      </p:sp>
    </p:spTree>
  </p:cSld>
  <p:clrMapOvr>
    <a:masterClrMapping xmlns:a="http://schemas.openxmlformats.org/drawingml/2006/main"/>
  </p:clrMapOvr>
</p:sld>
</file>