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ea40b26a54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549a8637b34c5c"/>
  </p:sldMasterIdLst>
  <p:sldIdLst>
    <p:sldId xmlns:r="http://schemas.openxmlformats.org/officeDocument/2006/relationships" id="256" r:id="Rc53d8a79cb034e47"/>
    <p:sldId xmlns:r="http://schemas.openxmlformats.org/officeDocument/2006/relationships" id="257" r:id="R031002ff799442fd"/>
    <p:sldId xmlns:r="http://schemas.openxmlformats.org/officeDocument/2006/relationships" id="258" r:id="Re10e0fb644ef442f"/>
    <p:sldId xmlns:r="http://schemas.openxmlformats.org/officeDocument/2006/relationships" id="259" r:id="R482689d1969944d9"/>
    <p:sldId xmlns:r="http://schemas.openxmlformats.org/officeDocument/2006/relationships" id="260" r:id="R37858fd5529e4aa0"/>
    <p:sldId xmlns:r="http://schemas.openxmlformats.org/officeDocument/2006/relationships" id="261" r:id="Rdf4a0ab731eb429b"/>
    <p:sldId xmlns:r="http://schemas.openxmlformats.org/officeDocument/2006/relationships" id="262" r:id="Rb07ee11a6246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549a8637b34c5c" /><Relationship Type="http://schemas.openxmlformats.org/officeDocument/2006/relationships/slide" Target="/ppt/slides/slide1.xml" Id="Rc53d8a79cb034e47" /><Relationship Type="http://schemas.openxmlformats.org/officeDocument/2006/relationships/slide" Target="/ppt/slides/slide2.xml" Id="R031002ff799442fd" /><Relationship Type="http://schemas.openxmlformats.org/officeDocument/2006/relationships/slide" Target="/ppt/slides/slide3.xml" Id="Re10e0fb644ef442f" /><Relationship Type="http://schemas.openxmlformats.org/officeDocument/2006/relationships/slide" Target="/ppt/slides/slide4.xml" Id="R482689d1969944d9" /><Relationship Type="http://schemas.openxmlformats.org/officeDocument/2006/relationships/slide" Target="/ppt/slides/slide5.xml" Id="R37858fd5529e4aa0" /><Relationship Type="http://schemas.openxmlformats.org/officeDocument/2006/relationships/slide" Target="/ppt/slides/slide6.xml" Id="Rdf4a0ab731eb429b" /><Relationship Type="http://schemas.openxmlformats.org/officeDocument/2006/relationships/slide" Target="/ppt/slides/slide7.xml" Id="Rb07ee11a6246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035f0e07344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a67b7a5474229" /><Relationship Type="http://schemas.openxmlformats.org/officeDocument/2006/relationships/theme" Target="/ppt/slideMasters/theme/theme1.xml" Id="R6809154362db40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4a67b7a547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f1257590d343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85afeddb4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30d56b75445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920966689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ffb416887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2c95d41b745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0100948a7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−1 052 650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−312 822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5 816 427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TYCHESEN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Buerstranda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975 964 191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FJELLSTRAND AS</a:t>
            </a:r>
          </a:p>
        </p:txBody>
      </p:sp>
    </p:spTree>
  </p:cSld>
  <p:clrMapOvr>
    <a:masterClrMapping xmlns:a="http://schemas.openxmlformats.org/drawingml/2006/main"/>
  </p:clrMapOvr>
</p:sld>
</file>