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dff480415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48926c7a44527"/>
  </p:sldMasterIdLst>
  <p:sldIdLst>
    <p:sldId xmlns:r="http://schemas.openxmlformats.org/officeDocument/2006/relationships" id="256" r:id="R23367fb1a7c1400a"/>
    <p:sldId xmlns:r="http://schemas.openxmlformats.org/officeDocument/2006/relationships" id="257" r:id="Rf7b21f5c13984c7d"/>
    <p:sldId xmlns:r="http://schemas.openxmlformats.org/officeDocument/2006/relationships" id="258" r:id="Rc12db05dc9c6425e"/>
    <p:sldId xmlns:r="http://schemas.openxmlformats.org/officeDocument/2006/relationships" id="259" r:id="R0ac106b2e1274501"/>
    <p:sldId xmlns:r="http://schemas.openxmlformats.org/officeDocument/2006/relationships" id="260" r:id="R331e08eab7aa4cba"/>
    <p:sldId xmlns:r="http://schemas.openxmlformats.org/officeDocument/2006/relationships" id="261" r:id="Ra4b404a02cd84dee"/>
    <p:sldId xmlns:r="http://schemas.openxmlformats.org/officeDocument/2006/relationships" id="262" r:id="Ra12ac96f974e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48926c7a44527" /><Relationship Type="http://schemas.openxmlformats.org/officeDocument/2006/relationships/slide" Target="/ppt/slides/slide1.xml" Id="R23367fb1a7c1400a" /><Relationship Type="http://schemas.openxmlformats.org/officeDocument/2006/relationships/slide" Target="/ppt/slides/slide2.xml" Id="Rf7b21f5c13984c7d" /><Relationship Type="http://schemas.openxmlformats.org/officeDocument/2006/relationships/slide" Target="/ppt/slides/slide3.xml" Id="Rc12db05dc9c6425e" /><Relationship Type="http://schemas.openxmlformats.org/officeDocument/2006/relationships/slide" Target="/ppt/slides/slide4.xml" Id="R0ac106b2e1274501" /><Relationship Type="http://schemas.openxmlformats.org/officeDocument/2006/relationships/slide" Target="/ppt/slides/slide5.xml" Id="R331e08eab7aa4cba" /><Relationship Type="http://schemas.openxmlformats.org/officeDocument/2006/relationships/slide" Target="/ppt/slides/slide6.xml" Id="Ra4b404a02cd84dee" /><Relationship Type="http://schemas.openxmlformats.org/officeDocument/2006/relationships/slide" Target="/ppt/slides/slide7.xml" Id="Ra12ac96f974e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595e96c70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2622d66a42c1" /><Relationship Type="http://schemas.openxmlformats.org/officeDocument/2006/relationships/theme" Target="/ppt/slideMasters/theme/theme1.xml" Id="R6092246ecc0f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92622d66a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0f5503fe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3d2ac5da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5680a0f6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6a5e1266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5276a223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821a3d50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1e76a01e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GRUPPEN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1 363 015 000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6 041 192 000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10 856 277 000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SAMARBEIDENDE SPAREBANKER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GRUPPEN AS</a:t>
            </a:r>
          </a:p>
        </p:txBody>
      </p:sp>
    </p:spTree>
  </p:cSld>
  <p:clrMapOvr>
    <a:masterClrMapping xmlns:a="http://schemas.openxmlformats.org/drawingml/2006/main"/>
  </p:clrMapOvr>
</p:sld>
</file>