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f46fae79fa4a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a062e755f04f24"/>
  </p:sldMasterIdLst>
  <p:sldIdLst>
    <p:sldId xmlns:r="http://schemas.openxmlformats.org/officeDocument/2006/relationships" id="256" r:id="Rdc51bb2fd545400e"/>
    <p:sldId xmlns:r="http://schemas.openxmlformats.org/officeDocument/2006/relationships" id="257" r:id="R6c5ebb95ddc548f8"/>
    <p:sldId xmlns:r="http://schemas.openxmlformats.org/officeDocument/2006/relationships" id="258" r:id="R6a74e1b62e114c77"/>
    <p:sldId xmlns:r="http://schemas.openxmlformats.org/officeDocument/2006/relationships" id="259" r:id="R75e23e04715d4e70"/>
    <p:sldId xmlns:r="http://schemas.openxmlformats.org/officeDocument/2006/relationships" id="260" r:id="R0631731ae5ee4340"/>
    <p:sldId xmlns:r="http://schemas.openxmlformats.org/officeDocument/2006/relationships" id="261" r:id="R3c1941994a6849b3"/>
    <p:sldId xmlns:r="http://schemas.openxmlformats.org/officeDocument/2006/relationships" id="262" r:id="Rd87862be1ad341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062e755f04f24" /><Relationship Type="http://schemas.openxmlformats.org/officeDocument/2006/relationships/slide" Target="/ppt/slides/slide1.xml" Id="Rdc51bb2fd545400e" /><Relationship Type="http://schemas.openxmlformats.org/officeDocument/2006/relationships/slide" Target="/ppt/slides/slide2.xml" Id="R6c5ebb95ddc548f8" /><Relationship Type="http://schemas.openxmlformats.org/officeDocument/2006/relationships/slide" Target="/ppt/slides/slide3.xml" Id="R6a74e1b62e114c77" /><Relationship Type="http://schemas.openxmlformats.org/officeDocument/2006/relationships/slide" Target="/ppt/slides/slide4.xml" Id="R75e23e04715d4e70" /><Relationship Type="http://schemas.openxmlformats.org/officeDocument/2006/relationships/slide" Target="/ppt/slides/slide5.xml" Id="R0631731ae5ee4340" /><Relationship Type="http://schemas.openxmlformats.org/officeDocument/2006/relationships/slide" Target="/ppt/slides/slide6.xml" Id="R3c1941994a6849b3" /><Relationship Type="http://schemas.openxmlformats.org/officeDocument/2006/relationships/slide" Target="/ppt/slides/slide7.xml" Id="Rd87862be1ad341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ad76ea8314e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831947a8c456f" /><Relationship Type="http://schemas.openxmlformats.org/officeDocument/2006/relationships/theme" Target="/ppt/slideMasters/theme/theme1.xml" Id="R1c16492c6b4f44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0831947a8c45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d3d9997c843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23248374142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a403fa3ac43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aeef157e4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31186772646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ecefe909444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58057fedd4a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REGNSKAP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29 042 074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7 303 098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5 904 963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13 967 649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INVEST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STAKKELAND INVEST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JÆREGG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TØRRESSEN INVEST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530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78 86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