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de3a44d2e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c76a00f4f4c6b"/>
  </p:sldMasterIdLst>
  <p:sldIdLst>
    <p:sldId xmlns:r="http://schemas.openxmlformats.org/officeDocument/2006/relationships" id="256" r:id="Ra34dd0b5e5d845ef"/>
    <p:sldId xmlns:r="http://schemas.openxmlformats.org/officeDocument/2006/relationships" id="257" r:id="R8bed10a010cf4d65"/>
    <p:sldId xmlns:r="http://schemas.openxmlformats.org/officeDocument/2006/relationships" id="258" r:id="R0287a6d8a2c4462e"/>
    <p:sldId xmlns:r="http://schemas.openxmlformats.org/officeDocument/2006/relationships" id="259" r:id="R99ef3e38d1ac4ceb"/>
    <p:sldId xmlns:r="http://schemas.openxmlformats.org/officeDocument/2006/relationships" id="260" r:id="R22aa38746f84489c"/>
    <p:sldId xmlns:r="http://schemas.openxmlformats.org/officeDocument/2006/relationships" id="261" r:id="R43364fb01e8d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c76a00f4f4c6b" /><Relationship Type="http://schemas.openxmlformats.org/officeDocument/2006/relationships/slide" Target="/ppt/slides/slide1.xml" Id="Ra34dd0b5e5d845ef" /><Relationship Type="http://schemas.openxmlformats.org/officeDocument/2006/relationships/slide" Target="/ppt/slides/slide2.xml" Id="R8bed10a010cf4d65" /><Relationship Type="http://schemas.openxmlformats.org/officeDocument/2006/relationships/slide" Target="/ppt/slides/slide3.xml" Id="R0287a6d8a2c4462e" /><Relationship Type="http://schemas.openxmlformats.org/officeDocument/2006/relationships/slide" Target="/ppt/slides/slide4.xml" Id="R99ef3e38d1ac4ceb" /><Relationship Type="http://schemas.openxmlformats.org/officeDocument/2006/relationships/slide" Target="/ppt/slides/slide5.xml" Id="R22aa38746f84489c" /><Relationship Type="http://schemas.openxmlformats.org/officeDocument/2006/relationships/slide" Target="/ppt/slides/slide6.xml" Id="R43364fb01e8d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1723917f5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ea8180a84882" /><Relationship Type="http://schemas.openxmlformats.org/officeDocument/2006/relationships/theme" Target="/ppt/slideMasters/theme/theme1.xml" Id="Rc759cc7ca4c6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dea8180a8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0bede07a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a74f6705e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4ec0da4c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a3c0122a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30a55408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1d8fe1f7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