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853a9b8e2141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6c6d45c46d4f6a"/>
  </p:sldMasterIdLst>
  <p:sldIdLst>
    <p:sldId xmlns:r="http://schemas.openxmlformats.org/officeDocument/2006/relationships" id="256" r:id="Rd173f3c2ae1644d5"/>
    <p:sldId xmlns:r="http://schemas.openxmlformats.org/officeDocument/2006/relationships" id="257" r:id="Rfca72bcde360424b"/>
    <p:sldId xmlns:r="http://schemas.openxmlformats.org/officeDocument/2006/relationships" id="258" r:id="R7c70692cbfb64394"/>
    <p:sldId xmlns:r="http://schemas.openxmlformats.org/officeDocument/2006/relationships" id="259" r:id="R53bc6787e69d4b71"/>
    <p:sldId xmlns:r="http://schemas.openxmlformats.org/officeDocument/2006/relationships" id="260" r:id="Re8076765172f4593"/>
    <p:sldId xmlns:r="http://schemas.openxmlformats.org/officeDocument/2006/relationships" id="261" r:id="Reb55c3caa5774086"/>
    <p:sldId xmlns:r="http://schemas.openxmlformats.org/officeDocument/2006/relationships" id="262" r:id="Rc89d009059ea4f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6c6d45c46d4f6a" /><Relationship Type="http://schemas.openxmlformats.org/officeDocument/2006/relationships/slide" Target="/ppt/slides/slide1.xml" Id="Rd173f3c2ae1644d5" /><Relationship Type="http://schemas.openxmlformats.org/officeDocument/2006/relationships/slide" Target="/ppt/slides/slide2.xml" Id="Rfca72bcde360424b" /><Relationship Type="http://schemas.openxmlformats.org/officeDocument/2006/relationships/slide" Target="/ppt/slides/slide3.xml" Id="R7c70692cbfb64394" /><Relationship Type="http://schemas.openxmlformats.org/officeDocument/2006/relationships/slide" Target="/ppt/slides/slide4.xml" Id="R53bc6787e69d4b71" /><Relationship Type="http://schemas.openxmlformats.org/officeDocument/2006/relationships/slide" Target="/ppt/slides/slide5.xml" Id="Re8076765172f4593" /><Relationship Type="http://schemas.openxmlformats.org/officeDocument/2006/relationships/slide" Target="/ppt/slides/slide6.xml" Id="Reb55c3caa5774086" /><Relationship Type="http://schemas.openxmlformats.org/officeDocument/2006/relationships/slide" Target="/ppt/slides/slide7.xml" Id="Rc89d009059ea4f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f1e9d7174644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0439698dd4957" /><Relationship Type="http://schemas.openxmlformats.org/officeDocument/2006/relationships/theme" Target="/ppt/slideMasters/theme/theme1.xml" Id="R883877ff692949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00439698dd49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e1a83135f4d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db39892dc41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00e3404ef48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3d74878ad45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20bef79ae49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305d092064e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3662b99614b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HAGEN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HAGEN AS ble etablert [år] og holder til i Frekhaug.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77 016 034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3 643 238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3 090 880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9 384 161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20 565 766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PANTHEON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HAGEN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Havnevegen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5918 Frekhaug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17 80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976 030 982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HAGEN AS</a:t>
            </a:r>
          </a:p>
        </p:txBody>
      </p:sp>
    </p:spTree>
  </p:cSld>
  <p:clrMapOvr>
    <a:masterClrMapping xmlns:a="http://schemas.openxmlformats.org/drawingml/2006/main"/>
  </p:clrMapOvr>
</p:sld>
</file>